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0.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6.xml" ContentType="application/vnd.openxmlformats-officedocument.drawingml.chart+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handoutMasterIdLst>
    <p:handoutMasterId r:id="rId19"/>
  </p:handoutMasterIdLst>
  <p:sldIdLst>
    <p:sldId id="296" r:id="rId5"/>
    <p:sldId id="286" r:id="rId6"/>
    <p:sldId id="295" r:id="rId7"/>
    <p:sldId id="268" r:id="rId8"/>
    <p:sldId id="292" r:id="rId9"/>
    <p:sldId id="293" r:id="rId10"/>
    <p:sldId id="271" r:id="rId11"/>
    <p:sldId id="294" r:id="rId12"/>
    <p:sldId id="291" r:id="rId13"/>
    <p:sldId id="287" r:id="rId14"/>
    <p:sldId id="273" r:id="rId15"/>
    <p:sldId id="290" r:id="rId16"/>
    <p:sldId id="288" r:id="rId17"/>
  </p:sldIdLst>
  <p:sldSz cx="12192000" cy="6858000"/>
  <p:notesSz cx="6858000" cy="9144000"/>
  <p:defaultTextStyle>
    <a:defPPr rtl="0">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3840" userDrawn="1">
          <p15:clr>
            <a:srgbClr val="A4A3A4"/>
          </p15:clr>
        </p15:guide>
        <p15:guide id="13" orient="horz" pos="2160"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3A09"/>
    <a:srgbClr val="0090A2"/>
    <a:srgbClr val="404040"/>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Planilha_do_Microsoft_Excel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Planilha_do_Microsoft_Excel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Planilha_do_Microsoft_Excel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Planilha_do_Microsoft_Excel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openxmlformats.org/officeDocument/2006/relationships/chartUserShapes" Target="../drawings/drawing1.xml"/><Relationship Id="rId1" Type="http://schemas.openxmlformats.org/officeDocument/2006/relationships/package" Target="../embeddings/Planilha_do_Microsoft_Excel5.xlsx"/><Relationship Id="rId4" Type="http://schemas.microsoft.com/office/2011/relationships/chartStyle" Target="style5.xm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Planilha_do_Microsoft_Excel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Planilha1!$B$1</c:f>
              <c:strCache>
                <c:ptCount val="1"/>
                <c:pt idx="0">
                  <c:v>ENCAMINHADAS</c:v>
                </c:pt>
              </c:strCache>
            </c:strRef>
          </c:tx>
          <c:spPr>
            <a:ln>
              <a:noFill/>
            </a:ln>
          </c:spPr>
          <c:dPt>
            <c:idx val="0"/>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1-38C1-46BF-8440-AEFD0DA39D91}"/>
              </c:ext>
            </c:extLst>
          </c:dPt>
          <c:dPt>
            <c:idx val="1"/>
            <c:bubble3D val="0"/>
            <c:spPr>
              <a:solidFill>
                <a:schemeClr val="accent4"/>
              </a:solidFill>
              <a:ln w="19050">
                <a:noFill/>
              </a:ln>
              <a:effectLst/>
            </c:spPr>
            <c:extLst xmlns:c16r2="http://schemas.microsoft.com/office/drawing/2015/06/chart">
              <c:ext xmlns:c16="http://schemas.microsoft.com/office/drawing/2014/chart" uri="{C3380CC4-5D6E-409C-BE32-E72D297353CC}">
                <c16:uniqueId val="{00000002-38C1-46BF-8440-AEFD0DA39D91}"/>
              </c:ext>
            </c:extLst>
          </c:dPt>
          <c:cat>
            <c:strRef>
              <c:f>Planilha1!$A$2:$A$3</c:f>
              <c:strCache>
                <c:ptCount val="2"/>
                <c:pt idx="0">
                  <c:v>ARQUIVADAS</c:v>
                </c:pt>
                <c:pt idx="1">
                  <c:v>ENCAMINHADAS</c:v>
                </c:pt>
              </c:strCache>
            </c:strRef>
          </c:cat>
          <c:val>
            <c:numRef>
              <c:f>Planilha1!$B$2:$B$3</c:f>
              <c:numCache>
                <c:formatCode>General</c:formatCode>
                <c:ptCount val="2"/>
                <c:pt idx="0">
                  <c:v>1312</c:v>
                </c:pt>
                <c:pt idx="1">
                  <c:v>12604</c:v>
                </c:pt>
              </c:numCache>
            </c:numRef>
          </c:val>
          <c:extLst xmlns:c16r2="http://schemas.microsoft.com/office/drawing/2015/06/chart">
            <c:ext xmlns:c16="http://schemas.microsoft.com/office/drawing/2014/chart" uri="{C3380CC4-5D6E-409C-BE32-E72D297353CC}">
              <c16:uniqueId val="{00000000-38C1-46BF-8440-AEFD0DA39D91}"/>
            </c:ext>
          </c:extLst>
        </c:ser>
        <c:dLbls>
          <c:showLegendKey val="0"/>
          <c:showVal val="0"/>
          <c:showCatName val="0"/>
          <c:showSerName val="0"/>
          <c:showPercent val="0"/>
          <c:showBubbleSize val="0"/>
          <c:showLeaderLines val="1"/>
        </c:dLbls>
        <c:firstSliceAng val="0"/>
        <c:holeSize val="67"/>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Planilha1!$B$1</c:f>
              <c:strCache>
                <c:ptCount val="1"/>
                <c:pt idx="0">
                  <c:v>PERFIL</c:v>
                </c:pt>
              </c:strCache>
            </c:strRef>
          </c:tx>
          <c:spPr>
            <a:solidFill>
              <a:schemeClr val="accent2"/>
            </a:solidFill>
          </c:spPr>
          <c:dPt>
            <c:idx val="0"/>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1-364E-4D58-81DC-2B1385B5A2BF}"/>
              </c:ext>
            </c:extLst>
          </c:dPt>
          <c:dPt>
            <c:idx val="1"/>
            <c:bubble3D val="0"/>
            <c:spPr>
              <a:solidFill>
                <a:schemeClr val="accent4"/>
              </a:solidFill>
              <a:ln w="19050">
                <a:noFill/>
              </a:ln>
              <a:effectLst/>
            </c:spPr>
            <c:extLst xmlns:c16r2="http://schemas.microsoft.com/office/drawing/2015/06/chart">
              <c:ext xmlns:c16="http://schemas.microsoft.com/office/drawing/2014/chart" uri="{C3380CC4-5D6E-409C-BE32-E72D297353CC}">
                <c16:uniqueId val="{00000003-364E-4D58-81DC-2B1385B5A2BF}"/>
              </c:ext>
            </c:extLst>
          </c:dPt>
          <c:cat>
            <c:strRef>
              <c:f>Planilha1!$A$2:$A$3</c:f>
              <c:strCache>
                <c:ptCount val="2"/>
                <c:pt idx="0">
                  <c:v>ANÔNIMO</c:v>
                </c:pt>
                <c:pt idx="1">
                  <c:v>IDENTIFICADO</c:v>
                </c:pt>
              </c:strCache>
            </c:strRef>
          </c:cat>
          <c:val>
            <c:numRef>
              <c:f>Planilha1!$B$2:$B$3</c:f>
              <c:numCache>
                <c:formatCode>General</c:formatCode>
                <c:ptCount val="2"/>
                <c:pt idx="0">
                  <c:v>9006</c:v>
                </c:pt>
                <c:pt idx="1">
                  <c:v>4910</c:v>
                </c:pt>
              </c:numCache>
            </c:numRef>
          </c:val>
          <c:extLst xmlns:c16r2="http://schemas.microsoft.com/office/drawing/2015/06/chart">
            <c:ext xmlns:c16="http://schemas.microsoft.com/office/drawing/2014/chart" uri="{C3380CC4-5D6E-409C-BE32-E72D297353CC}">
              <c16:uniqueId val="{00000004-364E-4D58-81DC-2B1385B5A2BF}"/>
            </c:ext>
          </c:extLst>
        </c:ser>
        <c:dLbls>
          <c:showLegendKey val="0"/>
          <c:showVal val="0"/>
          <c:showCatName val="0"/>
          <c:showSerName val="0"/>
          <c:showPercent val="0"/>
          <c:showBubbleSize val="0"/>
          <c:showLeaderLines val="1"/>
        </c:dLbls>
        <c:firstSliceAng val="0"/>
        <c:holeSize val="67"/>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Planilha1!$B$1</c:f>
              <c:strCache>
                <c:ptCount val="1"/>
                <c:pt idx="0">
                  <c:v>GENERO</c:v>
                </c:pt>
              </c:strCache>
            </c:strRef>
          </c:tx>
          <c:spPr>
            <a:solidFill>
              <a:schemeClr val="accent2"/>
            </a:solidFill>
            <a:ln>
              <a:noFill/>
            </a:ln>
          </c:spPr>
          <c:dPt>
            <c:idx val="0"/>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1-3974-451F-922D-5036AF7DB1A6}"/>
              </c:ext>
            </c:extLst>
          </c:dPt>
          <c:dPt>
            <c:idx val="1"/>
            <c:bubble3D val="0"/>
            <c:spPr>
              <a:solidFill>
                <a:schemeClr val="accent4"/>
              </a:solidFill>
              <a:ln w="19050">
                <a:noFill/>
              </a:ln>
              <a:effectLst/>
            </c:spPr>
            <c:extLst xmlns:c16r2="http://schemas.microsoft.com/office/drawing/2015/06/chart">
              <c:ext xmlns:c16="http://schemas.microsoft.com/office/drawing/2014/chart" uri="{C3380CC4-5D6E-409C-BE32-E72D297353CC}">
                <c16:uniqueId val="{00000003-3974-451F-922D-5036AF7DB1A6}"/>
              </c:ext>
            </c:extLst>
          </c:dPt>
          <c:dPt>
            <c:idx val="2"/>
            <c:bubble3D val="0"/>
            <c:spPr>
              <a:solidFill>
                <a:schemeClr val="accent3">
                  <a:lumMod val="50000"/>
                  <a:lumOff val="50000"/>
                </a:schemeClr>
              </a:solidFill>
              <a:ln w="19050">
                <a:noFill/>
              </a:ln>
              <a:effectLst/>
            </c:spPr>
            <c:extLst xmlns:c16r2="http://schemas.microsoft.com/office/drawing/2015/06/chart">
              <c:ext xmlns:c16="http://schemas.microsoft.com/office/drawing/2014/chart" uri="{C3380CC4-5D6E-409C-BE32-E72D297353CC}">
                <c16:uniqueId val="{00000005-212D-4DD7-B1ED-BA9D4589B277}"/>
              </c:ext>
            </c:extLst>
          </c:dPt>
          <c:cat>
            <c:strRef>
              <c:f>Planilha1!$A$2:$A$4</c:f>
              <c:strCache>
                <c:ptCount val="3"/>
                <c:pt idx="0">
                  <c:v>HOMENS</c:v>
                </c:pt>
                <c:pt idx="1">
                  <c:v>MULHERES</c:v>
                </c:pt>
                <c:pt idx="2">
                  <c:v>NÃO IDENTIFICADO</c:v>
                </c:pt>
              </c:strCache>
            </c:strRef>
          </c:cat>
          <c:val>
            <c:numRef>
              <c:f>Planilha1!$B$2:$B$4</c:f>
              <c:numCache>
                <c:formatCode>General</c:formatCode>
                <c:ptCount val="3"/>
                <c:pt idx="0">
                  <c:v>2040</c:v>
                </c:pt>
                <c:pt idx="1">
                  <c:v>2740</c:v>
                </c:pt>
                <c:pt idx="2">
                  <c:v>9136</c:v>
                </c:pt>
              </c:numCache>
            </c:numRef>
          </c:val>
          <c:extLst xmlns:c16r2="http://schemas.microsoft.com/office/drawing/2015/06/chart">
            <c:ext xmlns:c16="http://schemas.microsoft.com/office/drawing/2014/chart" uri="{C3380CC4-5D6E-409C-BE32-E72D297353CC}">
              <c16:uniqueId val="{00000004-3974-451F-922D-5036AF7DB1A6}"/>
            </c:ext>
          </c:extLst>
        </c:ser>
        <c:dLbls>
          <c:showLegendKey val="0"/>
          <c:showVal val="0"/>
          <c:showCatName val="0"/>
          <c:showSerName val="0"/>
          <c:showPercent val="0"/>
          <c:showBubbleSize val="0"/>
          <c:showLeaderLines val="1"/>
        </c:dLbls>
        <c:firstSliceAng val="0"/>
        <c:holeSize val="67"/>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Planilha1!$B$1</c:f>
              <c:strCache>
                <c:ptCount val="1"/>
                <c:pt idx="0">
                  <c:v>Local</c:v>
                </c:pt>
              </c:strCache>
            </c:strRef>
          </c:tx>
          <c:spPr>
            <a:solidFill>
              <a:schemeClr val="accent2"/>
            </a:solidFill>
          </c:spPr>
          <c:dPt>
            <c:idx val="0"/>
            <c:bubble3D val="0"/>
            <c:spPr>
              <a:solidFill>
                <a:schemeClr val="accent3"/>
              </a:solidFill>
              <a:ln w="19050">
                <a:noFill/>
              </a:ln>
              <a:effectLst/>
            </c:spPr>
            <c:extLst xmlns:c16r2="http://schemas.microsoft.com/office/drawing/2015/06/chart">
              <c:ext xmlns:c16="http://schemas.microsoft.com/office/drawing/2014/chart" uri="{C3380CC4-5D6E-409C-BE32-E72D297353CC}">
                <c16:uniqueId val="{00000001-0011-4772-93FF-8CF059B07177}"/>
              </c:ext>
            </c:extLst>
          </c:dPt>
          <c:dPt>
            <c:idx val="1"/>
            <c:bubble3D val="0"/>
            <c:spPr>
              <a:solidFill>
                <a:schemeClr val="accent4"/>
              </a:solidFill>
              <a:ln w="19050">
                <a:noFill/>
              </a:ln>
              <a:effectLst/>
            </c:spPr>
            <c:extLst xmlns:c16r2="http://schemas.microsoft.com/office/drawing/2015/06/chart">
              <c:ext xmlns:c16="http://schemas.microsoft.com/office/drawing/2014/chart" uri="{C3380CC4-5D6E-409C-BE32-E72D297353CC}">
                <c16:uniqueId val="{00000003-0011-4772-93FF-8CF059B07177}"/>
              </c:ext>
            </c:extLst>
          </c:dPt>
          <c:cat>
            <c:strRef>
              <c:f>Planilha1!$A$2:$A$3</c:f>
              <c:strCache>
                <c:ptCount val="2"/>
                <c:pt idx="0">
                  <c:v>Capital</c:v>
                </c:pt>
                <c:pt idx="1">
                  <c:v>Demais Municipios</c:v>
                </c:pt>
              </c:strCache>
            </c:strRef>
          </c:cat>
          <c:val>
            <c:numRef>
              <c:f>Planilha1!$B$2:$B$3</c:f>
              <c:numCache>
                <c:formatCode>General</c:formatCode>
                <c:ptCount val="2"/>
                <c:pt idx="0">
                  <c:v>5943</c:v>
                </c:pt>
                <c:pt idx="1">
                  <c:v>7973</c:v>
                </c:pt>
              </c:numCache>
            </c:numRef>
          </c:val>
          <c:extLst xmlns:c16r2="http://schemas.microsoft.com/office/drawing/2015/06/chart">
            <c:ext xmlns:c16="http://schemas.microsoft.com/office/drawing/2014/chart" uri="{C3380CC4-5D6E-409C-BE32-E72D297353CC}">
              <c16:uniqueId val="{00000004-0011-4772-93FF-8CF059B07177}"/>
            </c:ext>
          </c:extLst>
        </c:ser>
        <c:dLbls>
          <c:showLegendKey val="0"/>
          <c:showVal val="0"/>
          <c:showCatName val="0"/>
          <c:showSerName val="0"/>
          <c:showPercent val="0"/>
          <c:showBubbleSize val="0"/>
          <c:showLeaderLines val="1"/>
        </c:dLbls>
        <c:firstSliceAng val="0"/>
        <c:holeSize val="67"/>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208420754431786"/>
          <c:y val="0"/>
          <c:w val="0.59227997534008414"/>
          <c:h val="0.98060323822624706"/>
        </c:manualLayout>
      </c:layout>
      <c:doughnutChart>
        <c:varyColors val="1"/>
        <c:ser>
          <c:idx val="0"/>
          <c:order val="0"/>
          <c:tx>
            <c:strRef>
              <c:f>Planilha1!$B$1</c:f>
              <c:strCache>
                <c:ptCount val="1"/>
                <c:pt idx="0">
                  <c:v>DEMANDAS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D42E-4A67-ABB7-DD78A2E787CE}"/>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D42E-4A67-ABB7-DD78A2E787CE}"/>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D42E-4A67-ABB7-DD78A2E787CE}"/>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D42E-4A67-ABB7-DD78A2E787CE}"/>
              </c:ext>
            </c:extLst>
          </c:dPt>
          <c:dPt>
            <c:idx val="4"/>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A-8072-4F53-A9F4-65D4F3B58CD6}"/>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9-8072-4F53-A9F4-65D4F3B58CD6}"/>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pt-BR"/>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Planilha1!$A$2:$A$7</c:f>
              <c:strCache>
                <c:ptCount val="6"/>
                <c:pt idx="0">
                  <c:v>Presencial</c:v>
                </c:pt>
                <c:pt idx="1">
                  <c:v>Callcenter</c:v>
                </c:pt>
                <c:pt idx="2">
                  <c:v>Outros</c:v>
                </c:pt>
                <c:pt idx="3">
                  <c:v>Internet</c:v>
                </c:pt>
                <c:pt idx="4">
                  <c:v>WhatsApp</c:v>
                </c:pt>
                <c:pt idx="5">
                  <c:v>Demandas de Outros Órgãos</c:v>
                </c:pt>
              </c:strCache>
            </c:strRef>
          </c:cat>
          <c:val>
            <c:numRef>
              <c:f>Planilha1!$B$2:$B$7</c:f>
              <c:numCache>
                <c:formatCode>General</c:formatCode>
                <c:ptCount val="6"/>
                <c:pt idx="0">
                  <c:v>530</c:v>
                </c:pt>
                <c:pt idx="1">
                  <c:v>7190</c:v>
                </c:pt>
                <c:pt idx="2">
                  <c:v>121</c:v>
                </c:pt>
                <c:pt idx="3" formatCode="#,##0">
                  <c:v>26847</c:v>
                </c:pt>
                <c:pt idx="4" formatCode="#,##0">
                  <c:v>1568</c:v>
                </c:pt>
                <c:pt idx="5" formatCode="#,##0">
                  <c:v>11897</c:v>
                </c:pt>
              </c:numCache>
            </c:numRef>
          </c:val>
          <c:extLst xmlns:c16r2="http://schemas.microsoft.com/office/drawing/2015/06/chart">
            <c:ext xmlns:c16="http://schemas.microsoft.com/office/drawing/2014/chart" uri="{C3380CC4-5D6E-409C-BE32-E72D297353CC}">
              <c16:uniqueId val="{00000008-D42E-4A67-ABB7-DD78A2E787CE}"/>
            </c:ext>
          </c:extLst>
        </c:ser>
        <c:dLbls>
          <c:showLegendKey val="0"/>
          <c:showVal val="0"/>
          <c:showCatName val="0"/>
          <c:showSerName val="0"/>
          <c:showPercent val="0"/>
          <c:showBubbleSize val="0"/>
          <c:showLeaderLines val="1"/>
        </c:dLbls>
        <c:firstSliceAng val="80"/>
        <c:holeSize val="75"/>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pt-BR" sz="2000" b="0" i="0" u="none" strike="noStrike" kern="1200" spc="0" baseline="0" noProof="0">
                <a:solidFill>
                  <a:schemeClr val="tx1">
                    <a:lumMod val="65000"/>
                    <a:lumOff val="35000"/>
                  </a:schemeClr>
                </a:solidFill>
                <a:latin typeface="+mn-lt"/>
                <a:ea typeface="+mn-ea"/>
                <a:cs typeface="+mn-cs"/>
              </a:defRPr>
            </a:pPr>
            <a:r>
              <a:rPr lang="pt-BR" sz="2000" b="1" noProof="0" dirty="0">
                <a:solidFill>
                  <a:schemeClr val="accent2"/>
                </a:solidFill>
              </a:rPr>
              <a:t>QUANTITATIVO</a:t>
            </a:r>
            <a:r>
              <a:rPr lang="pt-BR" sz="2000" b="1" baseline="0" noProof="0" dirty="0">
                <a:solidFill>
                  <a:schemeClr val="accent2"/>
                </a:solidFill>
              </a:rPr>
              <a:t> DE </a:t>
            </a:r>
            <a:r>
              <a:rPr lang="pt-BR" sz="2000" b="1" noProof="0" dirty="0">
                <a:solidFill>
                  <a:schemeClr val="accent2"/>
                </a:solidFill>
              </a:rPr>
              <a:t>REQUERIMENTOS</a:t>
            </a:r>
            <a:r>
              <a:rPr lang="pt-BR" sz="2000" b="1" baseline="0" noProof="0" dirty="0">
                <a:solidFill>
                  <a:schemeClr val="accent2"/>
                </a:solidFill>
              </a:rPr>
              <a:t> RECEBIDOS ANUALMENTE</a:t>
            </a:r>
            <a:endParaRPr lang="pt-BR" sz="2000" b="1" noProof="0" dirty="0">
              <a:solidFill>
                <a:schemeClr val="accent2"/>
              </a:solidFill>
            </a:endParaRPr>
          </a:p>
        </c:rich>
      </c:tx>
      <c:layout>
        <c:manualLayout>
          <c:xMode val="edge"/>
          <c:yMode val="edge"/>
          <c:x val="0.12580253839748562"/>
          <c:y val="6.3111728425622408E-4"/>
        </c:manualLayout>
      </c:layout>
      <c:overlay val="0"/>
      <c:spPr>
        <a:noFill/>
        <a:ln>
          <a:noFill/>
        </a:ln>
        <a:effectLst/>
      </c:spPr>
    </c:title>
    <c:autoTitleDeleted val="0"/>
    <c:plotArea>
      <c:layout>
        <c:manualLayout>
          <c:layoutTarget val="inner"/>
          <c:xMode val="edge"/>
          <c:yMode val="edge"/>
          <c:x val="7.2289351527392562E-2"/>
          <c:y val="0.23132510278569024"/>
          <c:w val="0.78158827437706591"/>
          <c:h val="0.65141618709407423"/>
        </c:manualLayout>
      </c:layout>
      <c:barChart>
        <c:barDir val="col"/>
        <c:grouping val="clustered"/>
        <c:varyColors val="0"/>
        <c:ser>
          <c:idx val="1"/>
          <c:order val="1"/>
          <c:tx>
            <c:strRef>
              <c:f>Planilha1!#REF!</c:f>
              <c:strCache>
                <c:ptCount val="1"/>
                <c:pt idx="0">
                  <c:v>#REF!</c:v>
                </c:pt>
              </c:strCache>
            </c:strRef>
          </c:tx>
          <c:spPr>
            <a:solidFill>
              <a:schemeClr val="accent2"/>
            </a:solidFill>
            <a:ln>
              <a:noFill/>
            </a:ln>
            <a:effectLst/>
          </c:spPr>
          <c:invertIfNegative val="0"/>
          <c:cat>
            <c:numRef>
              <c:f>Planilha1!$A$2:$A$9</c:f>
              <c:numCache>
                <c:formatCode>General</c:formatCode>
                <c:ptCount val="8"/>
                <c:pt idx="0">
                  <c:v>2013</c:v>
                </c:pt>
                <c:pt idx="1">
                  <c:v>2014</c:v>
                </c:pt>
                <c:pt idx="2">
                  <c:v>2015</c:v>
                </c:pt>
                <c:pt idx="3">
                  <c:v>2016</c:v>
                </c:pt>
                <c:pt idx="4">
                  <c:v>2017</c:v>
                </c:pt>
                <c:pt idx="5">
                  <c:v>2018</c:v>
                </c:pt>
                <c:pt idx="6">
                  <c:v>2019</c:v>
                </c:pt>
                <c:pt idx="7">
                  <c:v>2020</c:v>
                </c:pt>
              </c:numCache>
            </c:numRef>
          </c:cat>
          <c:val>
            <c:numRef>
              <c:f>Planilha1!#REF!</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1-8E30-4838-AC67-F96C488013E6}"/>
            </c:ext>
          </c:extLst>
        </c:ser>
        <c:dLbls>
          <c:showLegendKey val="0"/>
          <c:showVal val="0"/>
          <c:showCatName val="0"/>
          <c:showSerName val="0"/>
          <c:showPercent val="0"/>
          <c:showBubbleSize val="0"/>
        </c:dLbls>
        <c:gapWidth val="79"/>
        <c:overlap val="-12"/>
        <c:axId val="46519424"/>
        <c:axId val="46520960"/>
      </c:barChart>
      <c:barChart>
        <c:barDir val="col"/>
        <c:grouping val="clustered"/>
        <c:varyColors val="0"/>
        <c:ser>
          <c:idx val="0"/>
          <c:order val="0"/>
          <c:tx>
            <c:strRef>
              <c:f>Planilha1!$B$1</c:f>
              <c:strCache>
                <c:ptCount val="1"/>
                <c:pt idx="0">
                  <c:v>REQUERIMENTOS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Planilha1!$A$2:$A$9</c:f>
              <c:numCache>
                <c:formatCode>General</c:formatCode>
                <c:ptCount val="8"/>
                <c:pt idx="0">
                  <c:v>2013</c:v>
                </c:pt>
                <c:pt idx="1">
                  <c:v>2014</c:v>
                </c:pt>
                <c:pt idx="2">
                  <c:v>2015</c:v>
                </c:pt>
                <c:pt idx="3">
                  <c:v>2016</c:v>
                </c:pt>
                <c:pt idx="4">
                  <c:v>2017</c:v>
                </c:pt>
                <c:pt idx="5">
                  <c:v>2018</c:v>
                </c:pt>
                <c:pt idx="6">
                  <c:v>2019</c:v>
                </c:pt>
                <c:pt idx="7">
                  <c:v>2020</c:v>
                </c:pt>
              </c:numCache>
            </c:numRef>
          </c:cat>
          <c:val>
            <c:numRef>
              <c:f>Planilha1!$B$2:$B$9</c:f>
              <c:numCache>
                <c:formatCode>General</c:formatCode>
                <c:ptCount val="8"/>
                <c:pt idx="0">
                  <c:v>62</c:v>
                </c:pt>
                <c:pt idx="1">
                  <c:v>253</c:v>
                </c:pt>
                <c:pt idx="2">
                  <c:v>235</c:v>
                </c:pt>
                <c:pt idx="3">
                  <c:v>225</c:v>
                </c:pt>
                <c:pt idx="4">
                  <c:v>342</c:v>
                </c:pt>
                <c:pt idx="5">
                  <c:v>332</c:v>
                </c:pt>
                <c:pt idx="6">
                  <c:v>503</c:v>
                </c:pt>
                <c:pt idx="7">
                  <c:v>659</c:v>
                </c:pt>
              </c:numCache>
            </c:numRef>
          </c:val>
          <c:extLst xmlns:c16r2="http://schemas.microsoft.com/office/drawing/2015/06/chart">
            <c:ext xmlns:c16="http://schemas.microsoft.com/office/drawing/2014/chart" uri="{C3380CC4-5D6E-409C-BE32-E72D297353CC}">
              <c16:uniqueId val="{00000000-8E30-4838-AC67-F96C488013E6}"/>
            </c:ext>
          </c:extLst>
        </c:ser>
        <c:dLbls>
          <c:showLegendKey val="0"/>
          <c:showVal val="0"/>
          <c:showCatName val="0"/>
          <c:showSerName val="0"/>
          <c:showPercent val="0"/>
          <c:showBubbleSize val="0"/>
        </c:dLbls>
        <c:gapWidth val="79"/>
        <c:overlap val="-12"/>
        <c:axId val="46528384"/>
        <c:axId val="46526848"/>
      </c:barChart>
      <c:catAx>
        <c:axId val="46519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46520960"/>
        <c:crosses val="autoZero"/>
        <c:auto val="1"/>
        <c:lblAlgn val="ctr"/>
        <c:lblOffset val="100"/>
        <c:noMultiLvlLbl val="0"/>
      </c:catAx>
      <c:valAx>
        <c:axId val="46520960"/>
        <c:scaling>
          <c:orientation val="minMax"/>
          <c:max val="700"/>
        </c:scaling>
        <c:delete val="0"/>
        <c:axPos val="l"/>
        <c:majorGridlines>
          <c:spPr>
            <a:ln w="3175" cap="flat" cmpd="sng" algn="ctr">
              <a:solidFill>
                <a:schemeClr val="bg1">
                  <a:lumMod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46519424"/>
        <c:crosses val="autoZero"/>
        <c:crossBetween val="between"/>
      </c:valAx>
      <c:valAx>
        <c:axId val="46526848"/>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crossAx val="46528384"/>
        <c:crosses val="max"/>
        <c:crossBetween val="between"/>
      </c:valAx>
      <c:catAx>
        <c:axId val="46528384"/>
        <c:scaling>
          <c:orientation val="minMax"/>
        </c:scaling>
        <c:delete val="1"/>
        <c:axPos val="b"/>
        <c:numFmt formatCode="General" sourceLinked="1"/>
        <c:majorTickMark val="out"/>
        <c:minorTickMark val="none"/>
        <c:tickLblPos val="nextTo"/>
        <c:crossAx val="46526848"/>
        <c:crosses val="autoZero"/>
        <c:auto val="1"/>
        <c:lblAlgn val="ctr"/>
        <c:lblOffset val="100"/>
        <c:noMultiLvlLbl val="0"/>
      </c:cat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t-B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0.37107</cdr:x>
      <cdr:y>0.42498</cdr:y>
    </cdr:from>
    <cdr:to>
      <cdr:x>0.6006</cdr:x>
      <cdr:y>0.56333</cdr:y>
    </cdr:to>
    <cdr:sp macro="" textlink="">
      <cdr:nvSpPr>
        <cdr:cNvPr id="3" name="objeto 7">
          <a:extLst xmlns:a="http://schemas.openxmlformats.org/drawingml/2006/main">
            <a:ext uri="{FF2B5EF4-FFF2-40B4-BE49-F238E27FC236}">
              <a16:creationId xmlns:a16="http://schemas.microsoft.com/office/drawing/2014/main" xmlns="" id="{FFC4D6E5-F39D-4148-8E29-64D0DE6071D2}"/>
            </a:ext>
          </a:extLst>
        </cdr:cNvPr>
        <cdr:cNvSpPr txBox="1"/>
      </cdr:nvSpPr>
      <cdr:spPr>
        <a:xfrm xmlns:a="http://schemas.openxmlformats.org/drawingml/2006/main">
          <a:off x="2653741" y="1835757"/>
          <a:ext cx="1641589" cy="597599"/>
        </a:xfrm>
        <a:prstGeom xmlns:a="http://schemas.openxmlformats.org/drawingml/2006/main" prst="rect">
          <a:avLst/>
        </a:prstGeom>
      </cdr:spPr>
      <cdr:txBody>
        <a:bodyPr xmlns:a="http://schemas.openxmlformats.org/drawingml/2006/main" vert="horz" wrap="square" lIns="0" tIns="43180" rIns="0" bIns="0" rtlCol="0">
          <a:spAutoFit/>
        </a:bodyPr>
        <a:lstStyle xmlns:a="http://schemas.openxmlformats.org/drawingml/2006/main">
          <a:defPPr rtl="0">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12700" algn="r">
            <a:spcBef>
              <a:spcPts val="340"/>
            </a:spcBef>
          </a:pPr>
          <a:r>
            <a:rPr lang="pt-BR" sz="3600" b="1" dirty="0">
              <a:latin typeface="+mj-lt"/>
              <a:cs typeface="Avenir Black"/>
            </a:rPr>
            <a:t>48.153</a:t>
          </a:r>
          <a:endParaRPr lang="pt-BR" sz="3600" dirty="0">
            <a:latin typeface="+mj-lt"/>
            <a:cs typeface="Avenir Black"/>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xmlns="" id="{42F7A84F-E231-42BE-A9F8-B5131853C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dirty="0"/>
          </a:p>
        </p:txBody>
      </p:sp>
      <p:sp>
        <p:nvSpPr>
          <p:cNvPr id="3" name="Espaço Reservado para Data 2">
            <a:extLst>
              <a:ext uri="{FF2B5EF4-FFF2-40B4-BE49-F238E27FC236}">
                <a16:creationId xmlns:a16="http://schemas.microsoft.com/office/drawing/2014/main" xmlns="" id="{BCB813BC-9E49-4ABB-A3C3-CEE0885B027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B1BCF06-1C28-4B0D-9FE4-64520A8BD0D6}" type="datetime1">
              <a:rPr lang="pt-BR" smtClean="0"/>
              <a:t>18/03/2021</a:t>
            </a:fld>
            <a:endParaRPr lang="pt-BR" dirty="0"/>
          </a:p>
        </p:txBody>
      </p:sp>
      <p:sp>
        <p:nvSpPr>
          <p:cNvPr id="4" name="Espaço Reservado para Rodapé 3">
            <a:extLst>
              <a:ext uri="{FF2B5EF4-FFF2-40B4-BE49-F238E27FC236}">
                <a16:creationId xmlns:a16="http://schemas.microsoft.com/office/drawing/2014/main" xmlns="" id="{47ADFF29-9BE4-4CDF-A198-BBEE303F0EB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dirty="0"/>
          </a:p>
        </p:txBody>
      </p:sp>
      <p:sp>
        <p:nvSpPr>
          <p:cNvPr id="5" name="Espaço Reservado para o Número do Slide 4">
            <a:extLst>
              <a:ext uri="{FF2B5EF4-FFF2-40B4-BE49-F238E27FC236}">
                <a16:creationId xmlns:a16="http://schemas.microsoft.com/office/drawing/2014/main" xmlns="" id="{60D4AFC6-5A97-4417-A16A-485E5801A6E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FA8C659-3DDB-48CB-A056-6A658A161B7C}" type="slidenum">
              <a:rPr lang="pt-BR" smtClean="0"/>
              <a:t>‹nº›</a:t>
            </a:fld>
            <a:endParaRPr lang="pt-BR" dirty="0"/>
          </a:p>
        </p:txBody>
      </p:sp>
    </p:spTree>
    <p:extLst>
      <p:ext uri="{BB962C8B-B14F-4D97-AF65-F5344CB8AC3E}">
        <p14:creationId xmlns:p14="http://schemas.microsoft.com/office/powerpoint/2010/main" val="2360767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dirty="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B1C099-8713-4864-A75E-DC5C31A7078B}" type="datetime1">
              <a:rPr lang="pt-BR" smtClean="0"/>
              <a:pPr/>
              <a:t>18/03/2021</a:t>
            </a:fld>
            <a:endParaRPr lang="pt-BR" dirty="0"/>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pt-BR" dirty="0"/>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t-BR" noProof="0" dirty="0"/>
              <a:t>Clique para editar o texto Mestre</a:t>
            </a:r>
          </a:p>
          <a:p>
            <a:pPr lvl="1" rtl="0"/>
            <a:r>
              <a:rPr lang="pt-BR" dirty="0"/>
              <a:t>Segundo nível</a:t>
            </a:r>
          </a:p>
          <a:p>
            <a:pPr lvl="2" rtl="0"/>
            <a:r>
              <a:rPr lang="pt-BR" dirty="0"/>
              <a:t>Terceiro nível</a:t>
            </a:r>
          </a:p>
          <a:p>
            <a:pPr lvl="3" rtl="0"/>
            <a:r>
              <a:rPr lang="pt-BR" dirty="0"/>
              <a:t>Quarto nível</a:t>
            </a:r>
          </a:p>
          <a:p>
            <a:pPr lvl="4" rtl="0"/>
            <a:r>
              <a:rPr lang="pt-BR" dirty="0"/>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dirty="0"/>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A004F4-F240-48F9-8AE1-486585C7F00D}" type="slidenum">
              <a:rPr lang="pt-BR" smtClean="0"/>
              <a:t>‹nº›</a:t>
            </a:fld>
            <a:endParaRPr lang="pt-BR" dirty="0"/>
          </a:p>
        </p:txBody>
      </p:sp>
    </p:spTree>
    <p:extLst>
      <p:ext uri="{BB962C8B-B14F-4D97-AF65-F5344CB8AC3E}">
        <p14:creationId xmlns:p14="http://schemas.microsoft.com/office/powerpoint/2010/main" val="2154881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1</a:t>
            </a:fld>
            <a:endParaRPr lang="pt-BR" dirty="0"/>
          </a:p>
        </p:txBody>
      </p:sp>
    </p:spTree>
    <p:extLst>
      <p:ext uri="{BB962C8B-B14F-4D97-AF65-F5344CB8AC3E}">
        <p14:creationId xmlns:p14="http://schemas.microsoft.com/office/powerpoint/2010/main" val="1961433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10</a:t>
            </a:fld>
            <a:endParaRPr lang="pt-BR" dirty="0"/>
          </a:p>
        </p:txBody>
      </p:sp>
    </p:spTree>
    <p:extLst>
      <p:ext uri="{BB962C8B-B14F-4D97-AF65-F5344CB8AC3E}">
        <p14:creationId xmlns:p14="http://schemas.microsoft.com/office/powerpoint/2010/main" val="3142064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11</a:t>
            </a:fld>
            <a:endParaRPr lang="pt-BR" dirty="0"/>
          </a:p>
        </p:txBody>
      </p:sp>
    </p:spTree>
    <p:extLst>
      <p:ext uri="{BB962C8B-B14F-4D97-AF65-F5344CB8AC3E}">
        <p14:creationId xmlns:p14="http://schemas.microsoft.com/office/powerpoint/2010/main" val="3354175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12</a:t>
            </a:fld>
            <a:endParaRPr lang="pt-BR" dirty="0"/>
          </a:p>
        </p:txBody>
      </p:sp>
    </p:spTree>
    <p:extLst>
      <p:ext uri="{BB962C8B-B14F-4D97-AF65-F5344CB8AC3E}">
        <p14:creationId xmlns:p14="http://schemas.microsoft.com/office/powerpoint/2010/main" val="604575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13</a:t>
            </a:fld>
            <a:endParaRPr lang="pt-BR" dirty="0"/>
          </a:p>
        </p:txBody>
      </p:sp>
    </p:spTree>
    <p:extLst>
      <p:ext uri="{BB962C8B-B14F-4D97-AF65-F5344CB8AC3E}">
        <p14:creationId xmlns:p14="http://schemas.microsoft.com/office/powerpoint/2010/main" val="4032744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2</a:t>
            </a:fld>
            <a:endParaRPr lang="pt-BR" dirty="0"/>
          </a:p>
        </p:txBody>
      </p:sp>
    </p:spTree>
    <p:extLst>
      <p:ext uri="{BB962C8B-B14F-4D97-AF65-F5344CB8AC3E}">
        <p14:creationId xmlns:p14="http://schemas.microsoft.com/office/powerpoint/2010/main" val="2609089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3</a:t>
            </a:fld>
            <a:endParaRPr lang="pt-BR" dirty="0"/>
          </a:p>
        </p:txBody>
      </p:sp>
    </p:spTree>
    <p:extLst>
      <p:ext uri="{BB962C8B-B14F-4D97-AF65-F5344CB8AC3E}">
        <p14:creationId xmlns:p14="http://schemas.microsoft.com/office/powerpoint/2010/main" val="1765329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4</a:t>
            </a:fld>
            <a:endParaRPr lang="pt-BR" dirty="0"/>
          </a:p>
        </p:txBody>
      </p:sp>
    </p:spTree>
    <p:extLst>
      <p:ext uri="{BB962C8B-B14F-4D97-AF65-F5344CB8AC3E}">
        <p14:creationId xmlns:p14="http://schemas.microsoft.com/office/powerpoint/2010/main" val="1327980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5</a:t>
            </a:fld>
            <a:endParaRPr lang="pt-BR" dirty="0"/>
          </a:p>
        </p:txBody>
      </p:sp>
    </p:spTree>
    <p:extLst>
      <p:ext uri="{BB962C8B-B14F-4D97-AF65-F5344CB8AC3E}">
        <p14:creationId xmlns:p14="http://schemas.microsoft.com/office/powerpoint/2010/main" val="893538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6</a:t>
            </a:fld>
            <a:endParaRPr lang="pt-BR" dirty="0"/>
          </a:p>
        </p:txBody>
      </p:sp>
    </p:spTree>
    <p:extLst>
      <p:ext uri="{BB962C8B-B14F-4D97-AF65-F5344CB8AC3E}">
        <p14:creationId xmlns:p14="http://schemas.microsoft.com/office/powerpoint/2010/main" val="219421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7</a:t>
            </a:fld>
            <a:endParaRPr lang="pt-BR" dirty="0"/>
          </a:p>
        </p:txBody>
      </p:sp>
    </p:spTree>
    <p:extLst>
      <p:ext uri="{BB962C8B-B14F-4D97-AF65-F5344CB8AC3E}">
        <p14:creationId xmlns:p14="http://schemas.microsoft.com/office/powerpoint/2010/main" val="1335137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8</a:t>
            </a:fld>
            <a:endParaRPr lang="pt-BR" dirty="0"/>
          </a:p>
        </p:txBody>
      </p:sp>
    </p:spTree>
    <p:extLst>
      <p:ext uri="{BB962C8B-B14F-4D97-AF65-F5344CB8AC3E}">
        <p14:creationId xmlns:p14="http://schemas.microsoft.com/office/powerpoint/2010/main" val="1348311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a imagem do slide 1"/>
          <p:cNvSpPr>
            <a:spLocks noGrp="1" noRot="1" noChangeAspect="1"/>
          </p:cNvSpPr>
          <p:nvPr>
            <p:ph type="sldImg"/>
          </p:nvPr>
        </p:nvSpPr>
        <p:spPr/>
      </p:sp>
      <p:sp>
        <p:nvSpPr>
          <p:cNvPr id="3" name="Espaço reservado para anotações 2"/>
          <p:cNvSpPr>
            <a:spLocks noGrp="1"/>
          </p:cNvSpPr>
          <p:nvPr>
            <p:ph type="body" idx="1"/>
          </p:nvPr>
        </p:nvSpPr>
        <p:spPr/>
        <p:txBody>
          <a:bodyPr rtlCol="0"/>
          <a:lstStyle/>
          <a:p>
            <a:pPr rtl="0"/>
            <a:endParaRPr lang="pt-BR" dirty="0"/>
          </a:p>
        </p:txBody>
      </p:sp>
      <p:sp>
        <p:nvSpPr>
          <p:cNvPr id="4" name="Espaço Reservado para o Número do Slide 3"/>
          <p:cNvSpPr>
            <a:spLocks noGrp="1"/>
          </p:cNvSpPr>
          <p:nvPr>
            <p:ph type="sldNum" sz="quarter" idx="5"/>
          </p:nvPr>
        </p:nvSpPr>
        <p:spPr/>
        <p:txBody>
          <a:bodyPr rtlCol="0"/>
          <a:lstStyle/>
          <a:p>
            <a:pPr rtl="0"/>
            <a:fld id="{9CA004F4-F240-48F9-8AE1-486585C7F00D}" type="slidenum">
              <a:rPr lang="pt-BR" smtClean="0"/>
              <a:t>9</a:t>
            </a:fld>
            <a:endParaRPr lang="pt-BR" dirty="0"/>
          </a:p>
        </p:txBody>
      </p:sp>
    </p:spTree>
    <p:extLst>
      <p:ext uri="{BB962C8B-B14F-4D97-AF65-F5344CB8AC3E}">
        <p14:creationId xmlns:p14="http://schemas.microsoft.com/office/powerpoint/2010/main" val="3141029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797D165-49B0-44FF-A267-367F5A6EE306}"/>
              </a:ext>
            </a:extLst>
          </p:cNvPr>
          <p:cNvSpPr>
            <a:spLocks noGrp="1"/>
          </p:cNvSpPr>
          <p:nvPr>
            <p:ph type="ctrTitle"/>
          </p:nvPr>
        </p:nvSpPr>
        <p:spPr>
          <a:xfrm>
            <a:off x="1524000" y="2039514"/>
            <a:ext cx="9144000" cy="2128049"/>
          </a:xfrm>
        </p:spPr>
        <p:txBody>
          <a:bodyPr rtlCol="0" anchor="b"/>
          <a:lstStyle>
            <a:lvl1pPr algn="ctr">
              <a:lnSpc>
                <a:spcPct val="125000"/>
              </a:lnSpc>
              <a:defRPr sz="6000">
                <a:solidFill>
                  <a:schemeClr val="bg1"/>
                </a:solidFill>
              </a:defRPr>
            </a:lvl1pPr>
          </a:lstStyle>
          <a:p>
            <a:pPr rtl="0"/>
            <a:r>
              <a:rPr lang="pt-BR" noProof="0"/>
              <a:t>Clique para editar o título Mestre</a:t>
            </a:r>
            <a:endParaRPr lang="pt-BR" noProof="0" dirty="0"/>
          </a:p>
        </p:txBody>
      </p:sp>
      <p:sp>
        <p:nvSpPr>
          <p:cNvPr id="3" name="Subtítulo 2">
            <a:extLst>
              <a:ext uri="{FF2B5EF4-FFF2-40B4-BE49-F238E27FC236}">
                <a16:creationId xmlns:a16="http://schemas.microsoft.com/office/drawing/2014/main" xmlns="" id="{56B52800-74D6-4A78-AC9B-8E737A1A3B0D}"/>
              </a:ext>
            </a:extLst>
          </p:cNvPr>
          <p:cNvSpPr>
            <a:spLocks noGrp="1"/>
          </p:cNvSpPr>
          <p:nvPr>
            <p:ph type="subTitle" idx="1"/>
          </p:nvPr>
        </p:nvSpPr>
        <p:spPr>
          <a:xfrm>
            <a:off x="1524000" y="4221162"/>
            <a:ext cx="9144000" cy="882001"/>
          </a:xfrm>
          <a:solidFill>
            <a:schemeClr val="accent2">
              <a:alpha val="90000"/>
            </a:schemeClr>
          </a:solidFill>
        </p:spPr>
        <p:txBody>
          <a:bodyPr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2500" b="1" i="1" kern="1200" spc="65" dirty="0">
                <a:solidFill>
                  <a:schemeClr val="accent1"/>
                </a:solidFill>
                <a:latin typeface="+mn-lt"/>
                <a:ea typeface="+mn-ea"/>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t-BR" noProof="0"/>
              <a:t>Clique para editar o estilo do subtítulo Mestre</a:t>
            </a:r>
            <a:endParaRPr lang="pt-BR" noProof="0" dirty="0"/>
          </a:p>
        </p:txBody>
      </p:sp>
      <p:sp>
        <p:nvSpPr>
          <p:cNvPr id="4" name="Espaço Reservado para Data 3">
            <a:extLst>
              <a:ext uri="{FF2B5EF4-FFF2-40B4-BE49-F238E27FC236}">
                <a16:creationId xmlns:a16="http://schemas.microsoft.com/office/drawing/2014/main" xmlns="" id="{88B91F7B-C4AF-4FC6-A6BE-657DEF6D5358}"/>
              </a:ext>
            </a:extLst>
          </p:cNvPr>
          <p:cNvSpPr>
            <a:spLocks noGrp="1"/>
          </p:cNvSpPr>
          <p:nvPr>
            <p:ph type="dt" sz="half" idx="10"/>
          </p:nvPr>
        </p:nvSpPr>
        <p:spPr/>
        <p:txBody>
          <a:bodyPr rtlCol="0"/>
          <a:lstStyle/>
          <a:p>
            <a:pPr rtl="0"/>
            <a:fld id="{7121B1CF-A309-49E4-BA89-6C94A1244D9C}" type="datetime1">
              <a:rPr lang="pt-BR" noProof="0" smtClean="0"/>
              <a:t>18/03/2021</a:t>
            </a:fld>
            <a:endParaRPr lang="pt-BR" noProof="0" dirty="0"/>
          </a:p>
        </p:txBody>
      </p:sp>
      <p:sp>
        <p:nvSpPr>
          <p:cNvPr id="5" name="Espaço Reservado para Rodapé 4">
            <a:extLst>
              <a:ext uri="{FF2B5EF4-FFF2-40B4-BE49-F238E27FC236}">
                <a16:creationId xmlns:a16="http://schemas.microsoft.com/office/drawing/2014/main" xmlns="" id="{5BED32F8-B0C7-4332-B0A5-BC19DD8C4CF5}"/>
              </a:ext>
            </a:extLst>
          </p:cNvPr>
          <p:cNvSpPr>
            <a:spLocks noGrp="1"/>
          </p:cNvSpPr>
          <p:nvPr>
            <p:ph type="ftr" sz="quarter" idx="11"/>
          </p:nvPr>
        </p:nvSpPr>
        <p:spPr/>
        <p:txBody>
          <a:bodyPr rtlCol="0"/>
          <a:lstStyle/>
          <a:p>
            <a:pPr rtl="0"/>
            <a:endParaRPr lang="pt-BR" noProof="0" dirty="0"/>
          </a:p>
        </p:txBody>
      </p:sp>
      <p:sp>
        <p:nvSpPr>
          <p:cNvPr id="6" name="Espaço Reservado para o Número do Slide 5">
            <a:extLst>
              <a:ext uri="{FF2B5EF4-FFF2-40B4-BE49-F238E27FC236}">
                <a16:creationId xmlns:a16="http://schemas.microsoft.com/office/drawing/2014/main" xmlns="" id="{B0030946-D0C7-4F78-94B0-427DAA6D5CB0}"/>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Tree>
    <p:extLst>
      <p:ext uri="{BB962C8B-B14F-4D97-AF65-F5344CB8AC3E}">
        <p14:creationId xmlns:p14="http://schemas.microsoft.com/office/powerpoint/2010/main" val="2189509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ois Conteúdos Horizontais">
    <p:spTree>
      <p:nvGrpSpPr>
        <p:cNvPr id="1" name=""/>
        <p:cNvGrpSpPr/>
        <p:nvPr/>
      </p:nvGrpSpPr>
      <p:grpSpPr>
        <a:xfrm>
          <a:off x="0" y="0"/>
          <a:ext cx="0" cy="0"/>
          <a:chOff x="0" y="0"/>
          <a:chExt cx="0" cy="0"/>
        </a:xfrm>
      </p:grpSpPr>
      <p:sp>
        <p:nvSpPr>
          <p:cNvPr id="8" name="objeto 2">
            <a:extLst>
              <a:ext uri="{FF2B5EF4-FFF2-40B4-BE49-F238E27FC236}">
                <a16:creationId xmlns:a16="http://schemas.microsoft.com/office/drawing/2014/main" xmlns="" id="{E4FD2CFF-0F3D-42BB-BBFF-903727B32640}"/>
              </a:ext>
            </a:extLst>
          </p:cNvPr>
          <p:cNvSpPr/>
          <p:nvPr userDrawn="1"/>
        </p:nvSpPr>
        <p:spPr>
          <a:xfrm>
            <a:off x="0" y="1562188"/>
            <a:ext cx="11269980" cy="2359660"/>
          </a:xfrm>
          <a:custGeom>
            <a:avLst/>
            <a:gdLst/>
            <a:ahLst/>
            <a:cxnLst/>
            <a:rect l="l" t="t" r="r" b="b"/>
            <a:pathLst>
              <a:path w="11269980" h="2359660">
                <a:moveTo>
                  <a:pt x="0" y="2359152"/>
                </a:moveTo>
                <a:lnTo>
                  <a:pt x="11269980" y="2359152"/>
                </a:lnTo>
                <a:lnTo>
                  <a:pt x="11269980" y="0"/>
                </a:lnTo>
                <a:lnTo>
                  <a:pt x="0" y="0"/>
                </a:lnTo>
                <a:lnTo>
                  <a:pt x="0" y="2359152"/>
                </a:lnTo>
                <a:close/>
              </a:path>
            </a:pathLst>
          </a:custGeom>
          <a:solidFill>
            <a:schemeClr val="accent2"/>
          </a:solidFill>
        </p:spPr>
        <p:txBody>
          <a:bodyPr wrap="square" lIns="0" tIns="0" rIns="0" bIns="0" rtlCol="0"/>
          <a:lstStyle/>
          <a:p>
            <a:pPr rtl="0"/>
            <a:endParaRPr lang="pt-BR" noProof="0" dirty="0"/>
          </a:p>
        </p:txBody>
      </p:sp>
      <p:sp>
        <p:nvSpPr>
          <p:cNvPr id="7" name="Espaço Reservado para o Número do Slide 6">
            <a:extLst>
              <a:ext uri="{FF2B5EF4-FFF2-40B4-BE49-F238E27FC236}">
                <a16:creationId xmlns:a16="http://schemas.microsoft.com/office/drawing/2014/main" xmlns="" id="{4E60EB58-EF7E-435A-8B07-B5BCF3AF119F}"/>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
        <p:nvSpPr>
          <p:cNvPr id="2" name="Título 1">
            <a:extLst>
              <a:ext uri="{FF2B5EF4-FFF2-40B4-BE49-F238E27FC236}">
                <a16:creationId xmlns:a16="http://schemas.microsoft.com/office/drawing/2014/main" xmlns="" id="{E7F76098-6FA1-470A-BEF4-E4B0AC75E8FE}"/>
              </a:ext>
            </a:extLst>
          </p:cNvPr>
          <p:cNvSpPr>
            <a:spLocks noGrp="1"/>
          </p:cNvSpPr>
          <p:nvPr>
            <p:ph type="title"/>
          </p:nvPr>
        </p:nvSpPr>
        <p:spPr/>
        <p:txBody>
          <a:bodyPr rtlCol="0"/>
          <a:lstStyle/>
          <a:p>
            <a:pPr rtl="0"/>
            <a:r>
              <a:rPr lang="pt-BR" noProof="0"/>
              <a:t>Clique para editar o título Mestre</a:t>
            </a:r>
            <a:endParaRPr lang="pt-BR" noProof="0" dirty="0"/>
          </a:p>
        </p:txBody>
      </p:sp>
      <p:sp>
        <p:nvSpPr>
          <p:cNvPr id="3" name="Espaço Reservado para Conteúdo 2">
            <a:extLst>
              <a:ext uri="{FF2B5EF4-FFF2-40B4-BE49-F238E27FC236}">
                <a16:creationId xmlns:a16="http://schemas.microsoft.com/office/drawing/2014/main" xmlns="" id="{4B647ABC-6745-43B6-8A64-6E191BD65CA2}"/>
              </a:ext>
            </a:extLst>
          </p:cNvPr>
          <p:cNvSpPr>
            <a:spLocks noGrp="1"/>
          </p:cNvSpPr>
          <p:nvPr>
            <p:ph sz="half" idx="1"/>
          </p:nvPr>
        </p:nvSpPr>
        <p:spPr>
          <a:xfrm>
            <a:off x="838200" y="4133087"/>
            <a:ext cx="10431780" cy="2043875"/>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5" name="Espaço Reservado para Data 4">
            <a:extLst>
              <a:ext uri="{FF2B5EF4-FFF2-40B4-BE49-F238E27FC236}">
                <a16:creationId xmlns:a16="http://schemas.microsoft.com/office/drawing/2014/main" xmlns="" id="{47F57DE0-C032-4FCC-9006-09C2C328A665}"/>
              </a:ext>
            </a:extLst>
          </p:cNvPr>
          <p:cNvSpPr>
            <a:spLocks noGrp="1"/>
          </p:cNvSpPr>
          <p:nvPr>
            <p:ph type="dt" sz="half" idx="10"/>
          </p:nvPr>
        </p:nvSpPr>
        <p:spPr/>
        <p:txBody>
          <a:bodyPr rtlCol="0"/>
          <a:lstStyle/>
          <a:p>
            <a:pPr rtl="0"/>
            <a:fld id="{17F3823A-2E14-4347-A12F-7FF764682B88}" type="datetime1">
              <a:rPr lang="pt-BR" noProof="0" smtClean="0"/>
              <a:t>18/03/2021</a:t>
            </a:fld>
            <a:endParaRPr lang="pt-BR" noProof="0" dirty="0"/>
          </a:p>
        </p:txBody>
      </p:sp>
      <p:sp>
        <p:nvSpPr>
          <p:cNvPr id="6" name="Espaço Reservado para Rodapé 5">
            <a:extLst>
              <a:ext uri="{FF2B5EF4-FFF2-40B4-BE49-F238E27FC236}">
                <a16:creationId xmlns:a16="http://schemas.microsoft.com/office/drawing/2014/main" xmlns="" id="{90C776CB-2819-4488-9012-A6EA22079A47}"/>
              </a:ext>
            </a:extLst>
          </p:cNvPr>
          <p:cNvSpPr>
            <a:spLocks noGrp="1"/>
          </p:cNvSpPr>
          <p:nvPr>
            <p:ph type="ftr" sz="quarter" idx="11"/>
          </p:nvPr>
        </p:nvSpPr>
        <p:spPr/>
        <p:txBody>
          <a:bodyPr rtlCol="0"/>
          <a:lstStyle/>
          <a:p>
            <a:pPr rtl="0"/>
            <a:endParaRPr lang="pt-BR" noProof="0" dirty="0"/>
          </a:p>
        </p:txBody>
      </p:sp>
      <p:sp>
        <p:nvSpPr>
          <p:cNvPr id="9" name="Espaço Reservado para Conteúdo 3">
            <a:extLst>
              <a:ext uri="{FF2B5EF4-FFF2-40B4-BE49-F238E27FC236}">
                <a16:creationId xmlns:a16="http://schemas.microsoft.com/office/drawing/2014/main" xmlns="" id="{C1B0D46C-2987-401A-A0C4-CFB6F73E9D23}"/>
              </a:ext>
            </a:extLst>
          </p:cNvPr>
          <p:cNvSpPr>
            <a:spLocks noGrp="1"/>
          </p:cNvSpPr>
          <p:nvPr>
            <p:ph sz="half" idx="13"/>
          </p:nvPr>
        </p:nvSpPr>
        <p:spPr>
          <a:xfrm>
            <a:off x="844296" y="1788579"/>
            <a:ext cx="10425684" cy="1906878"/>
          </a:xfr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Tree>
    <p:extLst>
      <p:ext uri="{BB962C8B-B14F-4D97-AF65-F5344CB8AC3E}">
        <p14:creationId xmlns:p14="http://schemas.microsoft.com/office/powerpoint/2010/main" val="2989795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mparação com imagens">
    <p:spTree>
      <p:nvGrpSpPr>
        <p:cNvPr id="1" name=""/>
        <p:cNvGrpSpPr/>
        <p:nvPr/>
      </p:nvGrpSpPr>
      <p:grpSpPr>
        <a:xfrm>
          <a:off x="0" y="0"/>
          <a:ext cx="0" cy="0"/>
          <a:chOff x="0" y="0"/>
          <a:chExt cx="0" cy="0"/>
        </a:xfrm>
      </p:grpSpPr>
      <p:sp>
        <p:nvSpPr>
          <p:cNvPr id="14" name="Espaço Reservado para Imagem 12">
            <a:extLst>
              <a:ext uri="{FF2B5EF4-FFF2-40B4-BE49-F238E27FC236}">
                <a16:creationId xmlns:a16="http://schemas.microsoft.com/office/drawing/2014/main" xmlns="" id="{B74348DE-EC54-4C62-948C-0B2BF9045578}"/>
              </a:ext>
            </a:extLst>
          </p:cNvPr>
          <p:cNvSpPr>
            <a:spLocks noGrp="1"/>
          </p:cNvSpPr>
          <p:nvPr>
            <p:ph type="pic" sz="quarter" idx="13"/>
          </p:nvPr>
        </p:nvSpPr>
        <p:spPr>
          <a:xfrm>
            <a:off x="0" y="3115389"/>
            <a:ext cx="12188825" cy="3742611"/>
          </a:xfrm>
        </p:spPr>
        <p:txBody>
          <a:bodyPr rtlCol="0"/>
          <a:lstStyle>
            <a:lvl1pPr marL="0" indent="0" algn="ctr">
              <a:buNone/>
              <a:defRPr/>
            </a:lvl1pPr>
          </a:lstStyle>
          <a:p>
            <a:pPr rtl="0"/>
            <a:r>
              <a:rPr lang="pt-BR" noProof="0" dirty="0"/>
              <a:t>Clique no ícone para adicionar uma imagem</a:t>
            </a:r>
          </a:p>
        </p:txBody>
      </p:sp>
      <p:sp>
        <p:nvSpPr>
          <p:cNvPr id="10" name="objeto 3">
            <a:extLst>
              <a:ext uri="{FF2B5EF4-FFF2-40B4-BE49-F238E27FC236}">
                <a16:creationId xmlns:a16="http://schemas.microsoft.com/office/drawing/2014/main" xmlns="" id="{2A53E879-94A1-4659-9069-ED0D6F03014D}"/>
              </a:ext>
            </a:extLst>
          </p:cNvPr>
          <p:cNvSpPr/>
          <p:nvPr userDrawn="1"/>
        </p:nvSpPr>
        <p:spPr>
          <a:xfrm>
            <a:off x="2400" y="1999821"/>
            <a:ext cx="12189600" cy="1115568"/>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accent2"/>
          </a:solidFill>
        </p:spPr>
        <p:txBody>
          <a:bodyPr wrap="square" lIns="0" tIns="0" rIns="0" bIns="0" rtlCol="0"/>
          <a:lstStyle/>
          <a:p>
            <a:pPr rtl="0"/>
            <a:endParaRPr lang="pt-BR" noProof="0" dirty="0"/>
          </a:p>
        </p:txBody>
      </p:sp>
      <p:sp>
        <p:nvSpPr>
          <p:cNvPr id="2" name="Título 1">
            <a:extLst>
              <a:ext uri="{FF2B5EF4-FFF2-40B4-BE49-F238E27FC236}">
                <a16:creationId xmlns:a16="http://schemas.microsoft.com/office/drawing/2014/main" xmlns="" id="{0EF43C73-1D0F-45F9-A7E4-E9D24EAFDE3D}"/>
              </a:ext>
            </a:extLst>
          </p:cNvPr>
          <p:cNvSpPr>
            <a:spLocks noGrp="1"/>
          </p:cNvSpPr>
          <p:nvPr>
            <p:ph type="title"/>
          </p:nvPr>
        </p:nvSpPr>
        <p:spPr>
          <a:xfrm>
            <a:off x="839788" y="365125"/>
            <a:ext cx="10515600" cy="1325563"/>
          </a:xfrm>
        </p:spPr>
        <p:txBody>
          <a:bodyPr rtlCol="0"/>
          <a:lstStyle/>
          <a:p>
            <a:pPr rtl="0"/>
            <a:r>
              <a:rPr lang="pt-BR" noProof="0"/>
              <a:t>Clique para editar o título Mestre</a:t>
            </a:r>
            <a:endParaRPr lang="pt-BR" noProof="0" dirty="0"/>
          </a:p>
        </p:txBody>
      </p:sp>
      <p:sp>
        <p:nvSpPr>
          <p:cNvPr id="3" name="Espaço reservado para texto 2">
            <a:extLst>
              <a:ext uri="{FF2B5EF4-FFF2-40B4-BE49-F238E27FC236}">
                <a16:creationId xmlns:a16="http://schemas.microsoft.com/office/drawing/2014/main" xmlns="" id="{D3B88E76-F6AB-4621-A9A6-20A81C5A3F91}"/>
              </a:ext>
            </a:extLst>
          </p:cNvPr>
          <p:cNvSpPr>
            <a:spLocks noGrp="1"/>
          </p:cNvSpPr>
          <p:nvPr>
            <p:ph type="body" idx="1"/>
          </p:nvPr>
        </p:nvSpPr>
        <p:spPr>
          <a:xfrm>
            <a:off x="839788" y="1985963"/>
            <a:ext cx="5157787" cy="823912"/>
          </a:xfrm>
        </p:spPr>
        <p:txBody>
          <a:bodyPr rtlCol="0"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os estilos de texto Mestres</a:t>
            </a:r>
          </a:p>
        </p:txBody>
      </p:sp>
      <p:sp>
        <p:nvSpPr>
          <p:cNvPr id="4" name="Espaço Reservado para Conteúdo 3">
            <a:extLst>
              <a:ext uri="{FF2B5EF4-FFF2-40B4-BE49-F238E27FC236}">
                <a16:creationId xmlns:a16="http://schemas.microsoft.com/office/drawing/2014/main" xmlns="" id="{6A313FB9-6D6C-4F61-9E7A-76E686D06C25}"/>
              </a:ext>
            </a:extLst>
          </p:cNvPr>
          <p:cNvSpPr>
            <a:spLocks noGrp="1"/>
          </p:cNvSpPr>
          <p:nvPr>
            <p:ph sz="half" idx="2"/>
          </p:nvPr>
        </p:nvSpPr>
        <p:spPr>
          <a:xfrm>
            <a:off x="839788" y="3434047"/>
            <a:ext cx="5157787" cy="2755616"/>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5" name="Espaço reservado para texto 4">
            <a:extLst>
              <a:ext uri="{FF2B5EF4-FFF2-40B4-BE49-F238E27FC236}">
                <a16:creationId xmlns:a16="http://schemas.microsoft.com/office/drawing/2014/main" xmlns="" id="{2A93A737-E48B-4909-BE04-F55B58103257}"/>
              </a:ext>
            </a:extLst>
          </p:cNvPr>
          <p:cNvSpPr>
            <a:spLocks noGrp="1"/>
          </p:cNvSpPr>
          <p:nvPr>
            <p:ph type="body" sz="quarter" idx="3"/>
          </p:nvPr>
        </p:nvSpPr>
        <p:spPr>
          <a:xfrm>
            <a:off x="6172200" y="1985963"/>
            <a:ext cx="5183188" cy="823912"/>
          </a:xfrm>
        </p:spPr>
        <p:txBody>
          <a:bodyPr rtlCol="0"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os estilos de texto Mestres</a:t>
            </a:r>
          </a:p>
        </p:txBody>
      </p:sp>
      <p:sp>
        <p:nvSpPr>
          <p:cNvPr id="6" name="Espaço reservado para conteúdo 5">
            <a:extLst>
              <a:ext uri="{FF2B5EF4-FFF2-40B4-BE49-F238E27FC236}">
                <a16:creationId xmlns:a16="http://schemas.microsoft.com/office/drawing/2014/main" xmlns="" id="{D8F9958C-DB5F-444E-ACE8-73F5E0CA67F1}"/>
              </a:ext>
            </a:extLst>
          </p:cNvPr>
          <p:cNvSpPr>
            <a:spLocks noGrp="1"/>
          </p:cNvSpPr>
          <p:nvPr>
            <p:ph sz="quarter" idx="4"/>
          </p:nvPr>
        </p:nvSpPr>
        <p:spPr>
          <a:xfrm>
            <a:off x="6172200" y="3434047"/>
            <a:ext cx="5183188" cy="2755616"/>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7" name="Espaço Reservado para Data 6">
            <a:extLst>
              <a:ext uri="{FF2B5EF4-FFF2-40B4-BE49-F238E27FC236}">
                <a16:creationId xmlns:a16="http://schemas.microsoft.com/office/drawing/2014/main" xmlns="" id="{11D097D1-3052-4C1F-B573-CA25FFF6CCB5}"/>
              </a:ext>
            </a:extLst>
          </p:cNvPr>
          <p:cNvSpPr>
            <a:spLocks noGrp="1"/>
          </p:cNvSpPr>
          <p:nvPr>
            <p:ph type="dt" sz="half" idx="10"/>
          </p:nvPr>
        </p:nvSpPr>
        <p:spPr/>
        <p:txBody>
          <a:bodyPr rtlCol="0"/>
          <a:lstStyle/>
          <a:p>
            <a:pPr rtl="0"/>
            <a:fld id="{17819426-7358-4C77-853C-E7428304CFB3}" type="datetime1">
              <a:rPr lang="pt-BR" noProof="0" smtClean="0"/>
              <a:t>18/03/2021</a:t>
            </a:fld>
            <a:endParaRPr lang="pt-BR" noProof="0" dirty="0"/>
          </a:p>
        </p:txBody>
      </p:sp>
      <p:sp>
        <p:nvSpPr>
          <p:cNvPr id="8" name="Espaço Reservado para Rodapé 7">
            <a:extLst>
              <a:ext uri="{FF2B5EF4-FFF2-40B4-BE49-F238E27FC236}">
                <a16:creationId xmlns:a16="http://schemas.microsoft.com/office/drawing/2014/main" xmlns="" id="{F2607AC3-2220-4DDA-A22A-C404538FE48E}"/>
              </a:ext>
            </a:extLst>
          </p:cNvPr>
          <p:cNvSpPr>
            <a:spLocks noGrp="1"/>
          </p:cNvSpPr>
          <p:nvPr>
            <p:ph type="ftr" sz="quarter" idx="11"/>
          </p:nvPr>
        </p:nvSpPr>
        <p:spPr/>
        <p:txBody>
          <a:bodyPr rtlCol="0"/>
          <a:lstStyle/>
          <a:p>
            <a:pPr rtl="0"/>
            <a:endParaRPr lang="pt-BR" noProof="0" dirty="0"/>
          </a:p>
        </p:txBody>
      </p:sp>
      <p:sp>
        <p:nvSpPr>
          <p:cNvPr id="9" name="Espaço Reservado para o Número do Slide 8">
            <a:extLst>
              <a:ext uri="{FF2B5EF4-FFF2-40B4-BE49-F238E27FC236}">
                <a16:creationId xmlns:a16="http://schemas.microsoft.com/office/drawing/2014/main" xmlns="" id="{6FD8DEB3-F122-4B42-9E12-F61189B878B2}"/>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Tree>
    <p:extLst>
      <p:ext uri="{BB962C8B-B14F-4D97-AF65-F5344CB8AC3E}">
        <p14:creationId xmlns:p14="http://schemas.microsoft.com/office/powerpoint/2010/main" val="2775339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rês Conteúdos">
    <p:spTree>
      <p:nvGrpSpPr>
        <p:cNvPr id="1" name=""/>
        <p:cNvGrpSpPr/>
        <p:nvPr/>
      </p:nvGrpSpPr>
      <p:grpSpPr>
        <a:xfrm>
          <a:off x="0" y="0"/>
          <a:ext cx="0" cy="0"/>
          <a:chOff x="0" y="0"/>
          <a:chExt cx="0" cy="0"/>
        </a:xfrm>
      </p:grpSpPr>
      <p:sp>
        <p:nvSpPr>
          <p:cNvPr id="7" name="Espaço Reservado para o Número do Slide 6">
            <a:extLst>
              <a:ext uri="{FF2B5EF4-FFF2-40B4-BE49-F238E27FC236}">
                <a16:creationId xmlns:a16="http://schemas.microsoft.com/office/drawing/2014/main" xmlns="" id="{4E60EB58-EF7E-435A-8B07-B5BCF3AF119F}"/>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
        <p:nvSpPr>
          <p:cNvPr id="2" name="Título 1">
            <a:extLst>
              <a:ext uri="{FF2B5EF4-FFF2-40B4-BE49-F238E27FC236}">
                <a16:creationId xmlns:a16="http://schemas.microsoft.com/office/drawing/2014/main" xmlns="" id="{E7F76098-6FA1-470A-BEF4-E4B0AC75E8FE}"/>
              </a:ext>
            </a:extLst>
          </p:cNvPr>
          <p:cNvSpPr>
            <a:spLocks noGrp="1"/>
          </p:cNvSpPr>
          <p:nvPr>
            <p:ph type="title"/>
          </p:nvPr>
        </p:nvSpPr>
        <p:spPr/>
        <p:txBody>
          <a:bodyPr rtlCol="0"/>
          <a:lstStyle/>
          <a:p>
            <a:pPr rtl="0"/>
            <a:r>
              <a:rPr lang="pt-BR" noProof="0"/>
              <a:t>Clique para editar o título Mestre</a:t>
            </a:r>
            <a:endParaRPr lang="pt-BR" noProof="0" dirty="0"/>
          </a:p>
        </p:txBody>
      </p:sp>
      <p:sp>
        <p:nvSpPr>
          <p:cNvPr id="5" name="Espaço Reservado para Data 4">
            <a:extLst>
              <a:ext uri="{FF2B5EF4-FFF2-40B4-BE49-F238E27FC236}">
                <a16:creationId xmlns:a16="http://schemas.microsoft.com/office/drawing/2014/main" xmlns="" id="{47F57DE0-C032-4FCC-9006-09C2C328A665}"/>
              </a:ext>
            </a:extLst>
          </p:cNvPr>
          <p:cNvSpPr>
            <a:spLocks noGrp="1"/>
          </p:cNvSpPr>
          <p:nvPr>
            <p:ph type="dt" sz="half" idx="10"/>
          </p:nvPr>
        </p:nvSpPr>
        <p:spPr/>
        <p:txBody>
          <a:bodyPr rtlCol="0"/>
          <a:lstStyle/>
          <a:p>
            <a:pPr rtl="0"/>
            <a:fld id="{0CF38A4F-8FA0-4741-A8D9-1B968FFB1ACB}" type="datetime1">
              <a:rPr lang="pt-BR" noProof="0" smtClean="0"/>
              <a:t>18/03/2021</a:t>
            </a:fld>
            <a:endParaRPr lang="pt-BR" noProof="0" dirty="0"/>
          </a:p>
        </p:txBody>
      </p:sp>
      <p:sp>
        <p:nvSpPr>
          <p:cNvPr id="6" name="Espaço Reservado para Rodapé 5">
            <a:extLst>
              <a:ext uri="{FF2B5EF4-FFF2-40B4-BE49-F238E27FC236}">
                <a16:creationId xmlns:a16="http://schemas.microsoft.com/office/drawing/2014/main" xmlns="" id="{90C776CB-2819-4488-9012-A6EA22079A47}"/>
              </a:ext>
            </a:extLst>
          </p:cNvPr>
          <p:cNvSpPr>
            <a:spLocks noGrp="1"/>
          </p:cNvSpPr>
          <p:nvPr>
            <p:ph type="ftr" sz="quarter" idx="11"/>
          </p:nvPr>
        </p:nvSpPr>
        <p:spPr/>
        <p:txBody>
          <a:bodyPr rtlCol="0"/>
          <a:lstStyle/>
          <a:p>
            <a:pPr rtl="0"/>
            <a:endParaRPr lang="pt-BR" noProof="0" dirty="0"/>
          </a:p>
        </p:txBody>
      </p:sp>
      <p:sp>
        <p:nvSpPr>
          <p:cNvPr id="12" name="Espaço Reservado para Imagem 11">
            <a:extLst>
              <a:ext uri="{FF2B5EF4-FFF2-40B4-BE49-F238E27FC236}">
                <a16:creationId xmlns:a16="http://schemas.microsoft.com/office/drawing/2014/main" xmlns="" id="{B15EEB49-54F4-404C-9B31-AD488BFCB2E0}"/>
              </a:ext>
            </a:extLst>
          </p:cNvPr>
          <p:cNvSpPr>
            <a:spLocks noGrp="1"/>
          </p:cNvSpPr>
          <p:nvPr>
            <p:ph type="pic" sz="quarter" idx="14"/>
          </p:nvPr>
        </p:nvSpPr>
        <p:spPr>
          <a:xfrm>
            <a:off x="1772412" y="2219248"/>
            <a:ext cx="2414016" cy="2414016"/>
          </a:xfrm>
          <a:prstGeom prst="ellipse">
            <a:avLst/>
          </a:prstGeom>
          <a:noFill/>
          <a:ln w="387350">
            <a:noFill/>
          </a:ln>
        </p:spPr>
        <p:txBody>
          <a:bodyPr rtlCol="0"/>
          <a:lstStyle/>
          <a:p>
            <a:pPr rtl="0"/>
            <a:r>
              <a:rPr lang="pt-BR" noProof="0" dirty="0"/>
              <a:t>Clique no ícone para adicionar uma imagem</a:t>
            </a:r>
          </a:p>
        </p:txBody>
      </p:sp>
      <p:sp>
        <p:nvSpPr>
          <p:cNvPr id="17" name="Espaço Reservado para Imagem 11">
            <a:extLst>
              <a:ext uri="{FF2B5EF4-FFF2-40B4-BE49-F238E27FC236}">
                <a16:creationId xmlns:a16="http://schemas.microsoft.com/office/drawing/2014/main" xmlns="" id="{6B2DD458-866A-421E-9AD0-B0D9E1195728}"/>
              </a:ext>
            </a:extLst>
          </p:cNvPr>
          <p:cNvSpPr>
            <a:spLocks noGrp="1"/>
          </p:cNvSpPr>
          <p:nvPr>
            <p:ph type="pic" sz="quarter" idx="17"/>
          </p:nvPr>
        </p:nvSpPr>
        <p:spPr>
          <a:xfrm>
            <a:off x="8005572" y="2196083"/>
            <a:ext cx="2414016" cy="2414016"/>
          </a:xfrm>
          <a:prstGeom prst="ellipse">
            <a:avLst/>
          </a:prstGeom>
          <a:noFill/>
          <a:ln w="387350">
            <a:noFill/>
          </a:ln>
        </p:spPr>
        <p:txBody>
          <a:bodyPr rtlCol="0"/>
          <a:lstStyle/>
          <a:p>
            <a:pPr rtl="0"/>
            <a:r>
              <a:rPr lang="pt-BR" noProof="0" dirty="0"/>
              <a:t>Clique no ícone para adicionar uma imagem</a:t>
            </a:r>
          </a:p>
        </p:txBody>
      </p:sp>
      <p:sp>
        <p:nvSpPr>
          <p:cNvPr id="14" name="Espaço Reservado para Imagem 11">
            <a:extLst>
              <a:ext uri="{FF2B5EF4-FFF2-40B4-BE49-F238E27FC236}">
                <a16:creationId xmlns:a16="http://schemas.microsoft.com/office/drawing/2014/main" xmlns="" id="{57A4D097-9603-42DC-888D-8039CE6ADC94}"/>
              </a:ext>
            </a:extLst>
          </p:cNvPr>
          <p:cNvSpPr>
            <a:spLocks noGrp="1"/>
          </p:cNvSpPr>
          <p:nvPr>
            <p:ph type="pic" sz="quarter" idx="16"/>
          </p:nvPr>
        </p:nvSpPr>
        <p:spPr>
          <a:xfrm>
            <a:off x="4587240" y="2019165"/>
            <a:ext cx="3017520" cy="3017520"/>
          </a:xfrm>
          <a:prstGeom prst="ellipse">
            <a:avLst/>
          </a:prstGeom>
          <a:noFill/>
        </p:spPr>
        <p:txBody>
          <a:bodyPr rtlCol="0"/>
          <a:lstStyle/>
          <a:p>
            <a:pPr rtl="0"/>
            <a:r>
              <a:rPr lang="pt-BR" noProof="0" dirty="0"/>
              <a:t>Clique no ícone para adicionar uma imagem</a:t>
            </a:r>
          </a:p>
        </p:txBody>
      </p:sp>
      <p:sp>
        <p:nvSpPr>
          <p:cNvPr id="25" name="Espaço Reservado para Texto 23">
            <a:extLst>
              <a:ext uri="{FF2B5EF4-FFF2-40B4-BE49-F238E27FC236}">
                <a16:creationId xmlns:a16="http://schemas.microsoft.com/office/drawing/2014/main" xmlns="" id="{B9B9E0BA-35AD-4D69-9A03-35F2509C2C27}"/>
              </a:ext>
            </a:extLst>
          </p:cNvPr>
          <p:cNvSpPr>
            <a:spLocks noGrp="1"/>
          </p:cNvSpPr>
          <p:nvPr>
            <p:ph type="body" sz="quarter" idx="19"/>
          </p:nvPr>
        </p:nvSpPr>
        <p:spPr>
          <a:xfrm>
            <a:off x="1612900" y="5033963"/>
            <a:ext cx="2700338" cy="738187"/>
          </a:xfrm>
        </p:spPr>
        <p:txBody>
          <a:bodyPr rtlCol="0">
            <a:normAutofit/>
          </a:bodyPr>
          <a:lstStyle>
            <a:lvl1pPr marL="0" indent="0" algn="ctr">
              <a:buNone/>
              <a:defRPr sz="2000">
                <a:solidFill>
                  <a:schemeClr val="bg1">
                    <a:lumMod val="95000"/>
                  </a:schemeClr>
                </a:solidFill>
                <a:latin typeface="+mj-lt"/>
              </a:defRPr>
            </a:lvl1pPr>
          </a:lstStyle>
          <a:p>
            <a:pPr lvl="0" rtl="0"/>
            <a:r>
              <a:rPr lang="pt-BR" noProof="0"/>
              <a:t>Clique para editar os estilos de texto Mestres</a:t>
            </a:r>
          </a:p>
        </p:txBody>
      </p:sp>
      <p:sp>
        <p:nvSpPr>
          <p:cNvPr id="26" name="Espaço Reservado para Texto 23">
            <a:extLst>
              <a:ext uri="{FF2B5EF4-FFF2-40B4-BE49-F238E27FC236}">
                <a16:creationId xmlns:a16="http://schemas.microsoft.com/office/drawing/2014/main" xmlns="" id="{B1CC61B3-695C-423D-8F0B-45674DC932B3}"/>
              </a:ext>
            </a:extLst>
          </p:cNvPr>
          <p:cNvSpPr>
            <a:spLocks noGrp="1"/>
          </p:cNvSpPr>
          <p:nvPr>
            <p:ph type="body" sz="quarter" idx="20"/>
          </p:nvPr>
        </p:nvSpPr>
        <p:spPr>
          <a:xfrm>
            <a:off x="4745831" y="5236700"/>
            <a:ext cx="2700338" cy="738187"/>
          </a:xfrm>
        </p:spPr>
        <p:txBody>
          <a:bodyPr rtlCol="0">
            <a:normAutofit/>
          </a:bodyPr>
          <a:lstStyle>
            <a:lvl1pPr marL="0" indent="0" algn="ctr">
              <a:buNone/>
              <a:defRPr sz="2000">
                <a:solidFill>
                  <a:schemeClr val="bg1">
                    <a:lumMod val="95000"/>
                  </a:schemeClr>
                </a:solidFill>
                <a:latin typeface="+mj-lt"/>
              </a:defRPr>
            </a:lvl1pPr>
          </a:lstStyle>
          <a:p>
            <a:pPr lvl="0" rtl="0"/>
            <a:r>
              <a:rPr lang="pt-BR" noProof="0"/>
              <a:t>Clique para editar os estilos de texto Mestres</a:t>
            </a:r>
          </a:p>
        </p:txBody>
      </p:sp>
      <p:sp>
        <p:nvSpPr>
          <p:cNvPr id="27" name="Espaço Reservado para Texto 23">
            <a:extLst>
              <a:ext uri="{FF2B5EF4-FFF2-40B4-BE49-F238E27FC236}">
                <a16:creationId xmlns:a16="http://schemas.microsoft.com/office/drawing/2014/main" xmlns="" id="{B870F23E-35A1-4942-A685-641AA883066A}"/>
              </a:ext>
            </a:extLst>
          </p:cNvPr>
          <p:cNvSpPr>
            <a:spLocks noGrp="1"/>
          </p:cNvSpPr>
          <p:nvPr>
            <p:ph type="body" sz="quarter" idx="21"/>
          </p:nvPr>
        </p:nvSpPr>
        <p:spPr>
          <a:xfrm>
            <a:off x="7878762" y="5033963"/>
            <a:ext cx="2700338" cy="738187"/>
          </a:xfrm>
        </p:spPr>
        <p:txBody>
          <a:bodyPr rtlCol="0">
            <a:normAutofit/>
          </a:bodyPr>
          <a:lstStyle>
            <a:lvl1pPr marL="0" indent="0" algn="ctr">
              <a:buNone/>
              <a:defRPr sz="2000">
                <a:solidFill>
                  <a:schemeClr val="bg1">
                    <a:lumMod val="95000"/>
                  </a:schemeClr>
                </a:solidFill>
                <a:latin typeface="+mj-lt"/>
              </a:defRPr>
            </a:lvl1pPr>
          </a:lstStyle>
          <a:p>
            <a:pPr lvl="0" rtl="0"/>
            <a:r>
              <a:rPr lang="pt-BR" noProof="0"/>
              <a:t>Clique para editar os estilos de texto Mestres</a:t>
            </a:r>
          </a:p>
        </p:txBody>
      </p:sp>
      <p:sp>
        <p:nvSpPr>
          <p:cNvPr id="29" name="Espaço Reservado para Imagem 28">
            <a:extLst>
              <a:ext uri="{FF2B5EF4-FFF2-40B4-BE49-F238E27FC236}">
                <a16:creationId xmlns:a16="http://schemas.microsoft.com/office/drawing/2014/main" xmlns="" id="{863B8202-88BB-4ED4-B936-9D9C0B4C8D17}"/>
              </a:ext>
            </a:extLst>
          </p:cNvPr>
          <p:cNvSpPr>
            <a:spLocks noGrp="1"/>
          </p:cNvSpPr>
          <p:nvPr>
            <p:ph type="pic" sz="quarter" idx="22"/>
          </p:nvPr>
        </p:nvSpPr>
        <p:spPr>
          <a:xfrm>
            <a:off x="0" y="0"/>
            <a:ext cx="12192000" cy="6858000"/>
          </a:xfrm>
        </p:spPr>
        <p:txBody>
          <a:bodyPr rtlCol="0"/>
          <a:lstStyle>
            <a:lvl1pPr marL="0" indent="0" algn="ctr">
              <a:buNone/>
              <a:defRPr/>
            </a:lvl1pPr>
          </a:lstStyle>
          <a:p>
            <a:pPr rtl="0"/>
            <a:r>
              <a:rPr lang="pt-BR" noProof="0" dirty="0"/>
              <a:t>Clique no ícone para adicionar uma imagem</a:t>
            </a:r>
          </a:p>
        </p:txBody>
      </p:sp>
    </p:spTree>
    <p:extLst>
      <p:ext uri="{BB962C8B-B14F-4D97-AF65-F5344CB8AC3E}">
        <p14:creationId xmlns:p14="http://schemas.microsoft.com/office/powerpoint/2010/main" val="49992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magem com Legenda_2">
    <p:spTree>
      <p:nvGrpSpPr>
        <p:cNvPr id="1" name=""/>
        <p:cNvGrpSpPr/>
        <p:nvPr/>
      </p:nvGrpSpPr>
      <p:grpSpPr>
        <a:xfrm>
          <a:off x="0" y="0"/>
          <a:ext cx="0" cy="0"/>
          <a:chOff x="0" y="0"/>
          <a:chExt cx="0" cy="0"/>
        </a:xfrm>
      </p:grpSpPr>
      <p:sp>
        <p:nvSpPr>
          <p:cNvPr id="8" name="objeto 3">
            <a:extLst>
              <a:ext uri="{FF2B5EF4-FFF2-40B4-BE49-F238E27FC236}">
                <a16:creationId xmlns:a16="http://schemas.microsoft.com/office/drawing/2014/main" xmlns="" id="{29F16048-FF4E-41B1-B3D4-0FB210A70DF2}"/>
              </a:ext>
            </a:extLst>
          </p:cNvPr>
          <p:cNvSpPr/>
          <p:nvPr userDrawn="1"/>
        </p:nvSpPr>
        <p:spPr>
          <a:xfrm>
            <a:off x="5294630" y="0"/>
            <a:ext cx="6897370" cy="6858000"/>
          </a:xfrm>
          <a:custGeom>
            <a:avLst/>
            <a:gdLst/>
            <a:ahLst/>
            <a:cxnLst/>
            <a:rect l="l" t="t" r="r" b="b"/>
            <a:pathLst>
              <a:path w="6897370" h="6858000">
                <a:moveTo>
                  <a:pt x="0" y="6858000"/>
                </a:moveTo>
                <a:lnTo>
                  <a:pt x="6896900" y="6858000"/>
                </a:lnTo>
                <a:lnTo>
                  <a:pt x="6896900" y="0"/>
                </a:lnTo>
                <a:lnTo>
                  <a:pt x="0" y="0"/>
                </a:lnTo>
                <a:lnTo>
                  <a:pt x="0" y="6858000"/>
                </a:lnTo>
                <a:close/>
              </a:path>
            </a:pathLst>
          </a:custGeom>
          <a:solidFill>
            <a:schemeClr val="accent2"/>
          </a:solidFill>
        </p:spPr>
        <p:txBody>
          <a:bodyPr wrap="square" lIns="0" tIns="0" rIns="0" bIns="0" rtlCol="0"/>
          <a:lstStyle/>
          <a:p>
            <a:pPr rtl="0"/>
            <a:endParaRPr lang="pt-BR" noProof="0" dirty="0"/>
          </a:p>
        </p:txBody>
      </p:sp>
      <p:sp>
        <p:nvSpPr>
          <p:cNvPr id="11" name="Oval 10">
            <a:extLst>
              <a:ext uri="{FF2B5EF4-FFF2-40B4-BE49-F238E27FC236}">
                <a16:creationId xmlns:a16="http://schemas.microsoft.com/office/drawing/2014/main" xmlns="" id="{98AB8B54-69CD-4C57-8DBB-02A0E09851DD}"/>
              </a:ext>
            </a:extLst>
          </p:cNvPr>
          <p:cNvSpPr/>
          <p:nvPr userDrawn="1"/>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2" name="Título 1">
            <a:extLst>
              <a:ext uri="{FF2B5EF4-FFF2-40B4-BE49-F238E27FC236}">
                <a16:creationId xmlns:a16="http://schemas.microsoft.com/office/drawing/2014/main" xmlns="" id="{4690E0AA-5363-4861-AB6B-0E4D34D74B92}"/>
              </a:ext>
            </a:extLst>
          </p:cNvPr>
          <p:cNvSpPr>
            <a:spLocks noGrp="1"/>
          </p:cNvSpPr>
          <p:nvPr>
            <p:ph type="title"/>
          </p:nvPr>
        </p:nvSpPr>
        <p:spPr>
          <a:xfrm>
            <a:off x="839788" y="417362"/>
            <a:ext cx="3932237" cy="1302111"/>
          </a:xfrm>
        </p:spPr>
        <p:txBody>
          <a:bodyPr rtlCol="0" anchor="b"/>
          <a:lstStyle>
            <a:lvl1pPr>
              <a:defRPr sz="3200"/>
            </a:lvl1pPr>
          </a:lstStyle>
          <a:p>
            <a:pPr rtl="0"/>
            <a:r>
              <a:rPr lang="pt-BR" noProof="0"/>
              <a:t>Clique para editar o título Mestre</a:t>
            </a:r>
            <a:endParaRPr lang="pt-BR" noProof="0" dirty="0"/>
          </a:p>
        </p:txBody>
      </p:sp>
      <p:sp>
        <p:nvSpPr>
          <p:cNvPr id="4" name="Espaço reservado para texto 3">
            <a:extLst>
              <a:ext uri="{FF2B5EF4-FFF2-40B4-BE49-F238E27FC236}">
                <a16:creationId xmlns:a16="http://schemas.microsoft.com/office/drawing/2014/main" xmlns="" id="{EA79774D-36EB-4201-B1AC-922DD2E06640}"/>
              </a:ext>
            </a:extLst>
          </p:cNvPr>
          <p:cNvSpPr>
            <a:spLocks noGrp="1"/>
          </p:cNvSpPr>
          <p:nvPr>
            <p:ph type="body" sz="half" idx="2"/>
          </p:nvPr>
        </p:nvSpPr>
        <p:spPr>
          <a:xfrm>
            <a:off x="7294251" y="1192697"/>
            <a:ext cx="4057961" cy="1431234"/>
          </a:xfrm>
        </p:spPr>
        <p:txBody>
          <a:bodyPr rtlCol="0"/>
          <a:lstStyle>
            <a:lvl1pPr marL="0" indent="0">
              <a:buNone/>
              <a:defRPr sz="1600">
                <a:solidFill>
                  <a:schemeClr val="bg2">
                    <a:lumMod val="40000"/>
                    <a:lumOff val="6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os estilos de texto Mestres</a:t>
            </a:r>
          </a:p>
        </p:txBody>
      </p:sp>
      <p:sp>
        <p:nvSpPr>
          <p:cNvPr id="5" name="Espaço Reservado para Data 4">
            <a:extLst>
              <a:ext uri="{FF2B5EF4-FFF2-40B4-BE49-F238E27FC236}">
                <a16:creationId xmlns:a16="http://schemas.microsoft.com/office/drawing/2014/main" xmlns="" id="{CAD1E234-1CB2-41A0-B40D-7E7F160CBA11}"/>
              </a:ext>
            </a:extLst>
          </p:cNvPr>
          <p:cNvSpPr>
            <a:spLocks noGrp="1"/>
          </p:cNvSpPr>
          <p:nvPr>
            <p:ph type="dt" sz="half" idx="10"/>
          </p:nvPr>
        </p:nvSpPr>
        <p:spPr/>
        <p:txBody>
          <a:bodyPr rtlCol="0"/>
          <a:lstStyle/>
          <a:p>
            <a:pPr rtl="0"/>
            <a:fld id="{F788D522-5CF4-4DE2-9B5A-3FAB5E5EE6D3}" type="datetime1">
              <a:rPr lang="pt-BR" noProof="0" smtClean="0"/>
              <a:t>18/03/2021</a:t>
            </a:fld>
            <a:endParaRPr lang="pt-BR" noProof="0" dirty="0"/>
          </a:p>
        </p:txBody>
      </p:sp>
      <p:sp>
        <p:nvSpPr>
          <p:cNvPr id="6" name="Espaço Reservado para Rodapé 5">
            <a:extLst>
              <a:ext uri="{FF2B5EF4-FFF2-40B4-BE49-F238E27FC236}">
                <a16:creationId xmlns:a16="http://schemas.microsoft.com/office/drawing/2014/main" xmlns="" id="{99FD472E-6334-4051-B4D9-6361A819F792}"/>
              </a:ext>
            </a:extLst>
          </p:cNvPr>
          <p:cNvSpPr>
            <a:spLocks noGrp="1"/>
          </p:cNvSpPr>
          <p:nvPr>
            <p:ph type="ftr" sz="quarter" idx="11"/>
          </p:nvPr>
        </p:nvSpPr>
        <p:spPr/>
        <p:txBody>
          <a:bodyPr rtlCol="0"/>
          <a:lstStyle/>
          <a:p>
            <a:pPr rtl="0"/>
            <a:endParaRPr lang="pt-BR" noProof="0" dirty="0"/>
          </a:p>
        </p:txBody>
      </p:sp>
      <p:sp>
        <p:nvSpPr>
          <p:cNvPr id="7" name="Espaço Reservado para o Número do Slide 6">
            <a:extLst>
              <a:ext uri="{FF2B5EF4-FFF2-40B4-BE49-F238E27FC236}">
                <a16:creationId xmlns:a16="http://schemas.microsoft.com/office/drawing/2014/main" xmlns="" id="{192384B9-6290-4070-B7D1-A105B27F0CB0}"/>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
        <p:nvSpPr>
          <p:cNvPr id="9" name="objeto 2">
            <a:extLst>
              <a:ext uri="{FF2B5EF4-FFF2-40B4-BE49-F238E27FC236}">
                <a16:creationId xmlns:a16="http://schemas.microsoft.com/office/drawing/2014/main" xmlns="" id="{9337951D-6DB6-4713-9200-E8513CDEB6B3}"/>
              </a:ext>
            </a:extLst>
          </p:cNvPr>
          <p:cNvSpPr/>
          <p:nvPr userDrawn="1"/>
        </p:nvSpPr>
        <p:spPr>
          <a:xfrm>
            <a:off x="0" y="2430411"/>
            <a:ext cx="3625850" cy="3438525"/>
          </a:xfrm>
          <a:custGeom>
            <a:avLst/>
            <a:gdLst/>
            <a:ahLst/>
            <a:cxnLst/>
            <a:rect l="l" t="t" r="r" b="b"/>
            <a:pathLst>
              <a:path w="3625850" h="3438525">
                <a:moveTo>
                  <a:pt x="0" y="3438486"/>
                </a:moveTo>
                <a:lnTo>
                  <a:pt x="3625596" y="3438486"/>
                </a:lnTo>
                <a:lnTo>
                  <a:pt x="3625596" y="0"/>
                </a:lnTo>
                <a:lnTo>
                  <a:pt x="0" y="0"/>
                </a:lnTo>
                <a:lnTo>
                  <a:pt x="0" y="3438486"/>
                </a:lnTo>
                <a:close/>
              </a:path>
            </a:pathLst>
          </a:custGeom>
          <a:solidFill>
            <a:schemeClr val="accent1"/>
          </a:solidFill>
        </p:spPr>
        <p:txBody>
          <a:bodyPr wrap="square" lIns="0" tIns="0" rIns="0" bIns="0" rtlCol="0"/>
          <a:lstStyle/>
          <a:p>
            <a:pPr rtl="0"/>
            <a:endParaRPr lang="pt-BR" noProof="0" dirty="0"/>
          </a:p>
        </p:txBody>
      </p:sp>
      <p:sp>
        <p:nvSpPr>
          <p:cNvPr id="3" name="Espaço Reservado para Imagem 2">
            <a:extLst>
              <a:ext uri="{FF2B5EF4-FFF2-40B4-BE49-F238E27FC236}">
                <a16:creationId xmlns:a16="http://schemas.microsoft.com/office/drawing/2014/main" xmlns="" id="{8D44B7CE-2038-4CCA-AA8A-D03DE5FD956E}"/>
              </a:ext>
            </a:extLst>
          </p:cNvPr>
          <p:cNvSpPr>
            <a:spLocks noGrp="1"/>
          </p:cNvSpPr>
          <p:nvPr>
            <p:ph type="pic" idx="1"/>
          </p:nvPr>
        </p:nvSpPr>
        <p:spPr>
          <a:xfrm>
            <a:off x="0" y="2781223"/>
            <a:ext cx="6040800" cy="2736901"/>
          </a:xfrm>
        </p:spPr>
        <p:txBody>
          <a:bodyPr rtlCol="0">
            <a:norm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t-BR" noProof="0" dirty="0"/>
              <a:t>Clique no ícone para adicionar uma imagem</a:t>
            </a:r>
          </a:p>
        </p:txBody>
      </p:sp>
      <p:sp>
        <p:nvSpPr>
          <p:cNvPr id="12" name="Espaço Reservado para Imagem 28">
            <a:extLst>
              <a:ext uri="{FF2B5EF4-FFF2-40B4-BE49-F238E27FC236}">
                <a16:creationId xmlns:a16="http://schemas.microsoft.com/office/drawing/2014/main" xmlns="" id="{2EB2F967-97B6-4CA8-B3E7-5FF7CA2BDD8C}"/>
              </a:ext>
            </a:extLst>
          </p:cNvPr>
          <p:cNvSpPr>
            <a:spLocks noGrp="1"/>
          </p:cNvSpPr>
          <p:nvPr>
            <p:ph type="pic" sz="quarter" idx="19"/>
          </p:nvPr>
        </p:nvSpPr>
        <p:spPr>
          <a:xfrm>
            <a:off x="6586106" y="1188012"/>
            <a:ext cx="376237" cy="376237"/>
          </a:xfrm>
        </p:spPr>
        <p:txBody>
          <a:bodyPr rtlCol="0">
            <a:normAutofit/>
          </a:bodyPr>
          <a:lstStyle>
            <a:lvl1pPr marL="0" indent="0" algn="ctr">
              <a:buNone/>
              <a:defRPr sz="400"/>
            </a:lvl1pPr>
          </a:lstStyle>
          <a:p>
            <a:pPr rtl="0"/>
            <a:r>
              <a:rPr lang="pt-BR" noProof="0" dirty="0"/>
              <a:t>Clique no ícone para adicionar uma imagem</a:t>
            </a:r>
          </a:p>
        </p:txBody>
      </p:sp>
      <p:sp>
        <p:nvSpPr>
          <p:cNvPr id="13" name="Espaço Reservado para Imagem 28">
            <a:extLst>
              <a:ext uri="{FF2B5EF4-FFF2-40B4-BE49-F238E27FC236}">
                <a16:creationId xmlns:a16="http://schemas.microsoft.com/office/drawing/2014/main" xmlns="" id="{5E78E133-FE09-456A-8463-9EFAC6ADE26B}"/>
              </a:ext>
            </a:extLst>
          </p:cNvPr>
          <p:cNvSpPr>
            <a:spLocks noGrp="1"/>
          </p:cNvSpPr>
          <p:nvPr>
            <p:ph type="pic" sz="quarter" idx="22"/>
          </p:nvPr>
        </p:nvSpPr>
        <p:spPr>
          <a:xfrm>
            <a:off x="6586106" y="2878015"/>
            <a:ext cx="376237" cy="376237"/>
          </a:xfrm>
        </p:spPr>
        <p:txBody>
          <a:bodyPr rtlCol="0">
            <a:normAutofit/>
          </a:bodyPr>
          <a:lstStyle>
            <a:lvl1pPr marL="0" indent="0" algn="ctr">
              <a:buNone/>
              <a:defRPr sz="400"/>
            </a:lvl1pPr>
          </a:lstStyle>
          <a:p>
            <a:pPr rtl="0"/>
            <a:r>
              <a:rPr lang="pt-BR" noProof="0" dirty="0"/>
              <a:t>Clique no ícone para adicionar uma imagem</a:t>
            </a:r>
          </a:p>
        </p:txBody>
      </p:sp>
      <p:sp>
        <p:nvSpPr>
          <p:cNvPr id="14" name="Espaço reservado para texto 3">
            <a:extLst>
              <a:ext uri="{FF2B5EF4-FFF2-40B4-BE49-F238E27FC236}">
                <a16:creationId xmlns:a16="http://schemas.microsoft.com/office/drawing/2014/main" xmlns="" id="{7F0C3496-EA4B-43E5-9704-968F80A8552C}"/>
              </a:ext>
            </a:extLst>
          </p:cNvPr>
          <p:cNvSpPr>
            <a:spLocks noGrp="1"/>
          </p:cNvSpPr>
          <p:nvPr>
            <p:ph type="body" sz="half" idx="23"/>
          </p:nvPr>
        </p:nvSpPr>
        <p:spPr>
          <a:xfrm>
            <a:off x="7294250" y="2880357"/>
            <a:ext cx="4057961" cy="1431234"/>
          </a:xfrm>
        </p:spPr>
        <p:txBody>
          <a:bodyPr rtlCol="0"/>
          <a:lstStyle>
            <a:lvl1pPr marL="0" indent="0">
              <a:buNone/>
              <a:defRPr sz="1600">
                <a:solidFill>
                  <a:schemeClr val="bg2">
                    <a:lumMod val="40000"/>
                    <a:lumOff val="6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os estilos de texto Mestres</a:t>
            </a:r>
          </a:p>
        </p:txBody>
      </p:sp>
      <p:sp>
        <p:nvSpPr>
          <p:cNvPr id="15" name="Espaço Reservado para Imagem 28">
            <a:extLst>
              <a:ext uri="{FF2B5EF4-FFF2-40B4-BE49-F238E27FC236}">
                <a16:creationId xmlns:a16="http://schemas.microsoft.com/office/drawing/2014/main" xmlns="" id="{13414E14-9FEB-40F8-AE6E-319637A8F1CB}"/>
              </a:ext>
            </a:extLst>
          </p:cNvPr>
          <p:cNvSpPr>
            <a:spLocks noGrp="1"/>
          </p:cNvSpPr>
          <p:nvPr>
            <p:ph type="pic" sz="quarter" idx="24"/>
          </p:nvPr>
        </p:nvSpPr>
        <p:spPr>
          <a:xfrm>
            <a:off x="6586106" y="4568018"/>
            <a:ext cx="376237" cy="376237"/>
          </a:xfrm>
        </p:spPr>
        <p:txBody>
          <a:bodyPr rtlCol="0">
            <a:normAutofit/>
          </a:bodyPr>
          <a:lstStyle>
            <a:lvl1pPr marL="0" indent="0" algn="ctr">
              <a:buNone/>
              <a:defRPr sz="400"/>
            </a:lvl1pPr>
          </a:lstStyle>
          <a:p>
            <a:pPr rtl="0"/>
            <a:r>
              <a:rPr lang="pt-BR" noProof="0" dirty="0"/>
              <a:t>Clique no ícone para adicionar uma imagem</a:t>
            </a:r>
          </a:p>
        </p:txBody>
      </p:sp>
      <p:sp>
        <p:nvSpPr>
          <p:cNvPr id="16" name="Espaço reservado para texto 3">
            <a:extLst>
              <a:ext uri="{FF2B5EF4-FFF2-40B4-BE49-F238E27FC236}">
                <a16:creationId xmlns:a16="http://schemas.microsoft.com/office/drawing/2014/main" xmlns="" id="{8EC97C88-8B4C-4665-845B-95CE8F237779}"/>
              </a:ext>
            </a:extLst>
          </p:cNvPr>
          <p:cNvSpPr>
            <a:spLocks noGrp="1"/>
          </p:cNvSpPr>
          <p:nvPr>
            <p:ph type="body" sz="half" idx="25"/>
          </p:nvPr>
        </p:nvSpPr>
        <p:spPr>
          <a:xfrm>
            <a:off x="7294250" y="4568018"/>
            <a:ext cx="4057961" cy="1431234"/>
          </a:xfrm>
        </p:spPr>
        <p:txBody>
          <a:bodyPr rtlCol="0"/>
          <a:lstStyle>
            <a:lvl1pPr marL="0" indent="0">
              <a:buNone/>
              <a:defRPr sz="1600">
                <a:solidFill>
                  <a:schemeClr val="bg2">
                    <a:lumMod val="40000"/>
                    <a:lumOff val="6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os estilos de texto Mestres</a:t>
            </a:r>
          </a:p>
        </p:txBody>
      </p:sp>
    </p:spTree>
    <p:extLst>
      <p:ext uri="{BB962C8B-B14F-4D97-AF65-F5344CB8AC3E}">
        <p14:creationId xmlns:p14="http://schemas.microsoft.com/office/powerpoint/2010/main" val="3294386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0211141-A77D-4E0E-8CAF-4CD3B279937B}"/>
              </a:ext>
            </a:extLst>
          </p:cNvPr>
          <p:cNvSpPr>
            <a:spLocks noGrp="1"/>
          </p:cNvSpPr>
          <p:nvPr>
            <p:ph type="title"/>
          </p:nvPr>
        </p:nvSpPr>
        <p:spPr/>
        <p:txBody>
          <a:bodyPr rtlCol="0"/>
          <a:lstStyle/>
          <a:p>
            <a:pPr rtl="0"/>
            <a:r>
              <a:rPr lang="pt-BR" noProof="0"/>
              <a:t>Clique para editar o título Mestre</a:t>
            </a:r>
            <a:endParaRPr lang="pt-BR" noProof="0" dirty="0"/>
          </a:p>
        </p:txBody>
      </p:sp>
      <p:sp>
        <p:nvSpPr>
          <p:cNvPr id="3" name="Espaço reservado para conteúdo 2">
            <a:extLst>
              <a:ext uri="{FF2B5EF4-FFF2-40B4-BE49-F238E27FC236}">
                <a16:creationId xmlns:a16="http://schemas.microsoft.com/office/drawing/2014/main" xmlns="" id="{017EFDE0-5A54-402A-B0C3-6BC0BB739C25}"/>
              </a:ext>
            </a:extLst>
          </p:cNvPr>
          <p:cNvSpPr>
            <a:spLocks noGrp="1"/>
          </p:cNvSpPr>
          <p:nvPr>
            <p:ph idx="1"/>
          </p:nvPr>
        </p:nvSpPr>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Data 3">
            <a:extLst>
              <a:ext uri="{FF2B5EF4-FFF2-40B4-BE49-F238E27FC236}">
                <a16:creationId xmlns:a16="http://schemas.microsoft.com/office/drawing/2014/main" xmlns="" id="{8A2825AD-4585-4E37-A076-3D0070C9300C}"/>
              </a:ext>
            </a:extLst>
          </p:cNvPr>
          <p:cNvSpPr>
            <a:spLocks noGrp="1"/>
          </p:cNvSpPr>
          <p:nvPr>
            <p:ph type="dt" sz="half" idx="10"/>
          </p:nvPr>
        </p:nvSpPr>
        <p:spPr/>
        <p:txBody>
          <a:bodyPr rtlCol="0"/>
          <a:lstStyle/>
          <a:p>
            <a:pPr rtl="0"/>
            <a:fld id="{4FD1942E-ED4E-4C9B-82A1-89CE5996B32F}" type="datetime1">
              <a:rPr lang="pt-BR" noProof="0" smtClean="0"/>
              <a:t>18/03/2021</a:t>
            </a:fld>
            <a:endParaRPr lang="pt-BR" noProof="0" dirty="0"/>
          </a:p>
        </p:txBody>
      </p:sp>
      <p:sp>
        <p:nvSpPr>
          <p:cNvPr id="5" name="Espaço Reservado para Rodapé 4">
            <a:extLst>
              <a:ext uri="{FF2B5EF4-FFF2-40B4-BE49-F238E27FC236}">
                <a16:creationId xmlns:a16="http://schemas.microsoft.com/office/drawing/2014/main" xmlns="" id="{512064AD-EDC3-4B13-8CD6-49EB60099ED4}"/>
              </a:ext>
            </a:extLst>
          </p:cNvPr>
          <p:cNvSpPr>
            <a:spLocks noGrp="1"/>
          </p:cNvSpPr>
          <p:nvPr>
            <p:ph type="ftr" sz="quarter" idx="11"/>
          </p:nvPr>
        </p:nvSpPr>
        <p:spPr/>
        <p:txBody>
          <a:bodyPr rtlCol="0"/>
          <a:lstStyle/>
          <a:p>
            <a:pPr rtl="0"/>
            <a:endParaRPr lang="pt-BR" noProof="0" dirty="0"/>
          </a:p>
        </p:txBody>
      </p:sp>
      <p:sp>
        <p:nvSpPr>
          <p:cNvPr id="6" name="Espaço Reservado para o Número do Slide 5">
            <a:extLst>
              <a:ext uri="{FF2B5EF4-FFF2-40B4-BE49-F238E27FC236}">
                <a16:creationId xmlns:a16="http://schemas.microsoft.com/office/drawing/2014/main" xmlns="" id="{7890FD1E-16F6-49B1-A938-8CE601ED7AFC}"/>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Tree>
    <p:extLst>
      <p:ext uri="{BB962C8B-B14F-4D97-AF65-F5344CB8AC3E}">
        <p14:creationId xmlns:p14="http://schemas.microsoft.com/office/powerpoint/2010/main" val="3325465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C9FA988-92AD-48D7-890A-AA0540961DE2}"/>
              </a:ext>
            </a:extLst>
          </p:cNvPr>
          <p:cNvSpPr>
            <a:spLocks noGrp="1"/>
          </p:cNvSpPr>
          <p:nvPr>
            <p:ph type="title"/>
          </p:nvPr>
        </p:nvSpPr>
        <p:spPr>
          <a:xfrm>
            <a:off x="831850" y="1709738"/>
            <a:ext cx="10515600" cy="2852737"/>
          </a:xfrm>
        </p:spPr>
        <p:txBody>
          <a:bodyPr rtlCol="0" anchor="b"/>
          <a:lstStyle>
            <a:lvl1pPr>
              <a:defRPr sz="6000"/>
            </a:lvl1pPr>
          </a:lstStyle>
          <a:p>
            <a:pPr rtl="0"/>
            <a:r>
              <a:rPr lang="pt-BR" noProof="0"/>
              <a:t>Clique para editar o título Mestre</a:t>
            </a:r>
            <a:endParaRPr lang="pt-BR" noProof="0" dirty="0"/>
          </a:p>
        </p:txBody>
      </p:sp>
      <p:sp>
        <p:nvSpPr>
          <p:cNvPr id="3" name="Espaço reservado para texto 2">
            <a:extLst>
              <a:ext uri="{FF2B5EF4-FFF2-40B4-BE49-F238E27FC236}">
                <a16:creationId xmlns:a16="http://schemas.microsoft.com/office/drawing/2014/main" xmlns="" id="{EAA999FA-A189-41DB-9CFC-D1356C534373}"/>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pt-BR" noProof="0"/>
              <a:t>Clique para editar os estilos de texto Mestres</a:t>
            </a:r>
          </a:p>
        </p:txBody>
      </p:sp>
      <p:sp>
        <p:nvSpPr>
          <p:cNvPr id="4" name="Espaço Reservado para Data 3">
            <a:extLst>
              <a:ext uri="{FF2B5EF4-FFF2-40B4-BE49-F238E27FC236}">
                <a16:creationId xmlns:a16="http://schemas.microsoft.com/office/drawing/2014/main" xmlns="" id="{B24D83DC-20E7-4B71-9794-36FC33B1BA03}"/>
              </a:ext>
            </a:extLst>
          </p:cNvPr>
          <p:cNvSpPr>
            <a:spLocks noGrp="1"/>
          </p:cNvSpPr>
          <p:nvPr>
            <p:ph type="dt" sz="half" idx="10"/>
          </p:nvPr>
        </p:nvSpPr>
        <p:spPr/>
        <p:txBody>
          <a:bodyPr rtlCol="0"/>
          <a:lstStyle/>
          <a:p>
            <a:pPr rtl="0"/>
            <a:fld id="{7567636B-A754-4E2E-9ADC-B4850F89C749}" type="datetime1">
              <a:rPr lang="pt-BR" noProof="0" smtClean="0"/>
              <a:t>18/03/2021</a:t>
            </a:fld>
            <a:endParaRPr lang="pt-BR" noProof="0" dirty="0"/>
          </a:p>
        </p:txBody>
      </p:sp>
      <p:sp>
        <p:nvSpPr>
          <p:cNvPr id="5" name="Espaço Reservado para Rodapé 4">
            <a:extLst>
              <a:ext uri="{FF2B5EF4-FFF2-40B4-BE49-F238E27FC236}">
                <a16:creationId xmlns:a16="http://schemas.microsoft.com/office/drawing/2014/main" xmlns="" id="{44E7D103-1290-4592-B37C-19C9C9DBEAE4}"/>
              </a:ext>
            </a:extLst>
          </p:cNvPr>
          <p:cNvSpPr>
            <a:spLocks noGrp="1"/>
          </p:cNvSpPr>
          <p:nvPr>
            <p:ph type="ftr" sz="quarter" idx="11"/>
          </p:nvPr>
        </p:nvSpPr>
        <p:spPr/>
        <p:txBody>
          <a:bodyPr rtlCol="0"/>
          <a:lstStyle/>
          <a:p>
            <a:pPr rtl="0"/>
            <a:endParaRPr lang="pt-BR" noProof="0" dirty="0"/>
          </a:p>
        </p:txBody>
      </p:sp>
      <p:sp>
        <p:nvSpPr>
          <p:cNvPr id="6" name="Espaço Reservado para o Número do Slide 5">
            <a:extLst>
              <a:ext uri="{FF2B5EF4-FFF2-40B4-BE49-F238E27FC236}">
                <a16:creationId xmlns:a16="http://schemas.microsoft.com/office/drawing/2014/main" xmlns="" id="{15955B1B-4A5C-42C7-99A5-B8217736F178}"/>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Tree>
    <p:extLst>
      <p:ext uri="{BB962C8B-B14F-4D97-AF65-F5344CB8AC3E}">
        <p14:creationId xmlns:p14="http://schemas.microsoft.com/office/powerpoint/2010/main" val="193320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is conteúdos">
    <p:spTree>
      <p:nvGrpSpPr>
        <p:cNvPr id="1" name=""/>
        <p:cNvGrpSpPr/>
        <p:nvPr/>
      </p:nvGrpSpPr>
      <p:grpSpPr>
        <a:xfrm>
          <a:off x="0" y="0"/>
          <a:ext cx="0" cy="0"/>
          <a:chOff x="0" y="0"/>
          <a:chExt cx="0" cy="0"/>
        </a:xfrm>
      </p:grpSpPr>
      <p:sp>
        <p:nvSpPr>
          <p:cNvPr id="7" name="Espaço Reservado para o Número do Slide 6">
            <a:extLst>
              <a:ext uri="{FF2B5EF4-FFF2-40B4-BE49-F238E27FC236}">
                <a16:creationId xmlns:a16="http://schemas.microsoft.com/office/drawing/2014/main" xmlns="" id="{4E60EB58-EF7E-435A-8B07-B5BCF3AF119F}"/>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
        <p:nvSpPr>
          <p:cNvPr id="2" name="Título 1">
            <a:extLst>
              <a:ext uri="{FF2B5EF4-FFF2-40B4-BE49-F238E27FC236}">
                <a16:creationId xmlns:a16="http://schemas.microsoft.com/office/drawing/2014/main" xmlns="" id="{E7F76098-6FA1-470A-BEF4-E4B0AC75E8FE}"/>
              </a:ext>
            </a:extLst>
          </p:cNvPr>
          <p:cNvSpPr>
            <a:spLocks noGrp="1"/>
          </p:cNvSpPr>
          <p:nvPr>
            <p:ph type="title"/>
          </p:nvPr>
        </p:nvSpPr>
        <p:spPr/>
        <p:txBody>
          <a:bodyPr rtlCol="0"/>
          <a:lstStyle/>
          <a:p>
            <a:pPr rtl="0"/>
            <a:r>
              <a:rPr lang="pt-BR" noProof="0"/>
              <a:t>Clique para editar o título Mestre</a:t>
            </a:r>
            <a:endParaRPr lang="pt-BR" noProof="0" dirty="0"/>
          </a:p>
        </p:txBody>
      </p:sp>
      <p:sp>
        <p:nvSpPr>
          <p:cNvPr id="3" name="Espaço Reservado para Conteúdo 2">
            <a:extLst>
              <a:ext uri="{FF2B5EF4-FFF2-40B4-BE49-F238E27FC236}">
                <a16:creationId xmlns:a16="http://schemas.microsoft.com/office/drawing/2014/main" xmlns="" id="{4B647ABC-6745-43B6-8A64-6E191BD65CA2}"/>
              </a:ext>
            </a:extLst>
          </p:cNvPr>
          <p:cNvSpPr>
            <a:spLocks noGrp="1"/>
          </p:cNvSpPr>
          <p:nvPr>
            <p:ph sz="half" idx="1"/>
          </p:nvPr>
        </p:nvSpPr>
        <p:spPr>
          <a:xfrm>
            <a:off x="838200" y="1825625"/>
            <a:ext cx="5181600" cy="4351338"/>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conteúdo 3">
            <a:extLst>
              <a:ext uri="{FF2B5EF4-FFF2-40B4-BE49-F238E27FC236}">
                <a16:creationId xmlns:a16="http://schemas.microsoft.com/office/drawing/2014/main" xmlns="" id="{E4387105-2538-4216-9A7E-445FA092F960}"/>
              </a:ext>
            </a:extLst>
          </p:cNvPr>
          <p:cNvSpPr>
            <a:spLocks noGrp="1"/>
          </p:cNvSpPr>
          <p:nvPr>
            <p:ph sz="half" idx="2"/>
          </p:nvPr>
        </p:nvSpPr>
        <p:spPr>
          <a:xfrm>
            <a:off x="6172200" y="1825625"/>
            <a:ext cx="5181600" cy="4351338"/>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5" name="Espaço Reservado para Data 4">
            <a:extLst>
              <a:ext uri="{FF2B5EF4-FFF2-40B4-BE49-F238E27FC236}">
                <a16:creationId xmlns:a16="http://schemas.microsoft.com/office/drawing/2014/main" xmlns="" id="{47F57DE0-C032-4FCC-9006-09C2C328A665}"/>
              </a:ext>
            </a:extLst>
          </p:cNvPr>
          <p:cNvSpPr>
            <a:spLocks noGrp="1"/>
          </p:cNvSpPr>
          <p:nvPr>
            <p:ph type="dt" sz="half" idx="10"/>
          </p:nvPr>
        </p:nvSpPr>
        <p:spPr/>
        <p:txBody>
          <a:bodyPr rtlCol="0"/>
          <a:lstStyle/>
          <a:p>
            <a:pPr rtl="0"/>
            <a:fld id="{54237918-E07F-4A29-84B5-20F32248E746}" type="datetime1">
              <a:rPr lang="pt-BR" noProof="0" smtClean="0"/>
              <a:t>18/03/2021</a:t>
            </a:fld>
            <a:endParaRPr lang="pt-BR" noProof="0" dirty="0"/>
          </a:p>
        </p:txBody>
      </p:sp>
      <p:sp>
        <p:nvSpPr>
          <p:cNvPr id="6" name="Espaço Reservado para Rodapé 5">
            <a:extLst>
              <a:ext uri="{FF2B5EF4-FFF2-40B4-BE49-F238E27FC236}">
                <a16:creationId xmlns:a16="http://schemas.microsoft.com/office/drawing/2014/main" xmlns="" id="{90C776CB-2819-4488-9012-A6EA22079A47}"/>
              </a:ext>
            </a:extLst>
          </p:cNvPr>
          <p:cNvSpPr>
            <a:spLocks noGrp="1"/>
          </p:cNvSpPr>
          <p:nvPr>
            <p:ph type="ftr" sz="quarter" idx="11"/>
          </p:nvPr>
        </p:nvSpPr>
        <p:spPr/>
        <p:txBody>
          <a:bodyPr rtlCol="0"/>
          <a:lstStyle/>
          <a:p>
            <a:pPr rtl="0"/>
            <a:endParaRPr lang="pt-BR" noProof="0" dirty="0"/>
          </a:p>
        </p:txBody>
      </p:sp>
    </p:spTree>
    <p:extLst>
      <p:ext uri="{BB962C8B-B14F-4D97-AF65-F5344CB8AC3E}">
        <p14:creationId xmlns:p14="http://schemas.microsoft.com/office/powerpoint/2010/main" val="132503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EF43C73-1D0F-45F9-A7E4-E9D24EAFDE3D}"/>
              </a:ext>
            </a:extLst>
          </p:cNvPr>
          <p:cNvSpPr>
            <a:spLocks noGrp="1"/>
          </p:cNvSpPr>
          <p:nvPr>
            <p:ph type="title"/>
          </p:nvPr>
        </p:nvSpPr>
        <p:spPr>
          <a:xfrm>
            <a:off x="839788" y="365125"/>
            <a:ext cx="10515600" cy="1325563"/>
          </a:xfrm>
        </p:spPr>
        <p:txBody>
          <a:bodyPr rtlCol="0"/>
          <a:lstStyle/>
          <a:p>
            <a:pPr rtl="0"/>
            <a:r>
              <a:rPr lang="pt-BR" noProof="0"/>
              <a:t>Clique para editar o título Mestre</a:t>
            </a:r>
            <a:endParaRPr lang="pt-BR" noProof="0" dirty="0"/>
          </a:p>
        </p:txBody>
      </p:sp>
      <p:sp>
        <p:nvSpPr>
          <p:cNvPr id="3" name="Espaço reservado para texto 2">
            <a:extLst>
              <a:ext uri="{FF2B5EF4-FFF2-40B4-BE49-F238E27FC236}">
                <a16:creationId xmlns:a16="http://schemas.microsoft.com/office/drawing/2014/main" xmlns="" id="{D3B88E76-F6AB-4621-A9A6-20A81C5A3F9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os estilos de texto Mestres</a:t>
            </a:r>
          </a:p>
        </p:txBody>
      </p:sp>
      <p:sp>
        <p:nvSpPr>
          <p:cNvPr id="4" name="Espaço reservado para conteúdo 3">
            <a:extLst>
              <a:ext uri="{FF2B5EF4-FFF2-40B4-BE49-F238E27FC236}">
                <a16:creationId xmlns:a16="http://schemas.microsoft.com/office/drawing/2014/main" xmlns="" id="{6A313FB9-6D6C-4F61-9E7A-76E686D06C25}"/>
              </a:ext>
            </a:extLst>
          </p:cNvPr>
          <p:cNvSpPr>
            <a:spLocks noGrp="1"/>
          </p:cNvSpPr>
          <p:nvPr>
            <p:ph sz="half" idx="2"/>
          </p:nvPr>
        </p:nvSpPr>
        <p:spPr>
          <a:xfrm>
            <a:off x="839788" y="2505075"/>
            <a:ext cx="5157787" cy="3684588"/>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5" name="Espaço reservado para texto 4">
            <a:extLst>
              <a:ext uri="{FF2B5EF4-FFF2-40B4-BE49-F238E27FC236}">
                <a16:creationId xmlns:a16="http://schemas.microsoft.com/office/drawing/2014/main" xmlns="" id="{2A93A737-E48B-4909-BE04-F55B58103257}"/>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 os estilos de texto Mestres</a:t>
            </a:r>
          </a:p>
        </p:txBody>
      </p:sp>
      <p:sp>
        <p:nvSpPr>
          <p:cNvPr id="6" name="Espaço reservado para conteúdo 5">
            <a:extLst>
              <a:ext uri="{FF2B5EF4-FFF2-40B4-BE49-F238E27FC236}">
                <a16:creationId xmlns:a16="http://schemas.microsoft.com/office/drawing/2014/main" xmlns="" id="{D8F9958C-DB5F-444E-ACE8-73F5E0CA67F1}"/>
              </a:ext>
            </a:extLst>
          </p:cNvPr>
          <p:cNvSpPr>
            <a:spLocks noGrp="1"/>
          </p:cNvSpPr>
          <p:nvPr>
            <p:ph sz="quarter" idx="4"/>
          </p:nvPr>
        </p:nvSpPr>
        <p:spPr>
          <a:xfrm>
            <a:off x="6172200" y="2505075"/>
            <a:ext cx="5183188" cy="3684588"/>
          </a:xfrm>
        </p:spPr>
        <p:txBody>
          <a:bodyPr rtlCol="0"/>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7" name="Espaço Reservado para Data 6">
            <a:extLst>
              <a:ext uri="{FF2B5EF4-FFF2-40B4-BE49-F238E27FC236}">
                <a16:creationId xmlns:a16="http://schemas.microsoft.com/office/drawing/2014/main" xmlns="" id="{11D097D1-3052-4C1F-B573-CA25FFF6CCB5}"/>
              </a:ext>
            </a:extLst>
          </p:cNvPr>
          <p:cNvSpPr>
            <a:spLocks noGrp="1"/>
          </p:cNvSpPr>
          <p:nvPr>
            <p:ph type="dt" sz="half" idx="10"/>
          </p:nvPr>
        </p:nvSpPr>
        <p:spPr/>
        <p:txBody>
          <a:bodyPr rtlCol="0"/>
          <a:lstStyle/>
          <a:p>
            <a:pPr rtl="0"/>
            <a:fld id="{11D71D5B-D313-4931-BA88-C335B37EB4D8}" type="datetime1">
              <a:rPr lang="pt-BR" noProof="0" smtClean="0"/>
              <a:t>18/03/2021</a:t>
            </a:fld>
            <a:endParaRPr lang="pt-BR" noProof="0" dirty="0"/>
          </a:p>
        </p:txBody>
      </p:sp>
      <p:sp>
        <p:nvSpPr>
          <p:cNvPr id="8" name="Espaço Reservado para Rodapé 7">
            <a:extLst>
              <a:ext uri="{FF2B5EF4-FFF2-40B4-BE49-F238E27FC236}">
                <a16:creationId xmlns:a16="http://schemas.microsoft.com/office/drawing/2014/main" xmlns="" id="{F2607AC3-2220-4DDA-A22A-C404538FE48E}"/>
              </a:ext>
            </a:extLst>
          </p:cNvPr>
          <p:cNvSpPr>
            <a:spLocks noGrp="1"/>
          </p:cNvSpPr>
          <p:nvPr>
            <p:ph type="ftr" sz="quarter" idx="11"/>
          </p:nvPr>
        </p:nvSpPr>
        <p:spPr/>
        <p:txBody>
          <a:bodyPr rtlCol="0"/>
          <a:lstStyle/>
          <a:p>
            <a:pPr rtl="0"/>
            <a:endParaRPr lang="pt-BR" noProof="0" dirty="0"/>
          </a:p>
        </p:txBody>
      </p:sp>
      <p:sp>
        <p:nvSpPr>
          <p:cNvPr id="9" name="Espaço Reservado para o Número do Slide 8">
            <a:extLst>
              <a:ext uri="{FF2B5EF4-FFF2-40B4-BE49-F238E27FC236}">
                <a16:creationId xmlns:a16="http://schemas.microsoft.com/office/drawing/2014/main" xmlns="" id="{6FD8DEB3-F122-4B42-9E12-F61189B878B2}"/>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Tree>
    <p:extLst>
      <p:ext uri="{BB962C8B-B14F-4D97-AF65-F5344CB8AC3E}">
        <p14:creationId xmlns:p14="http://schemas.microsoft.com/office/powerpoint/2010/main" val="4032769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E789EF5-3FD9-4423-A9E8-B67B4E902E9B}"/>
              </a:ext>
            </a:extLst>
          </p:cNvPr>
          <p:cNvSpPr>
            <a:spLocks noGrp="1"/>
          </p:cNvSpPr>
          <p:nvPr>
            <p:ph type="title"/>
          </p:nvPr>
        </p:nvSpPr>
        <p:spPr/>
        <p:txBody>
          <a:bodyPr rtlCol="0"/>
          <a:lstStyle/>
          <a:p>
            <a:pPr rtl="0"/>
            <a:r>
              <a:rPr lang="pt-BR" noProof="0"/>
              <a:t>Clique para editar o título Mestre</a:t>
            </a:r>
            <a:endParaRPr lang="pt-BR" noProof="0" dirty="0"/>
          </a:p>
        </p:txBody>
      </p:sp>
      <p:sp>
        <p:nvSpPr>
          <p:cNvPr id="3" name="Espaço Reservado para Data 2">
            <a:extLst>
              <a:ext uri="{FF2B5EF4-FFF2-40B4-BE49-F238E27FC236}">
                <a16:creationId xmlns:a16="http://schemas.microsoft.com/office/drawing/2014/main" xmlns="" id="{030D7191-31B4-440E-A4E9-F412FA55824C}"/>
              </a:ext>
            </a:extLst>
          </p:cNvPr>
          <p:cNvSpPr>
            <a:spLocks noGrp="1"/>
          </p:cNvSpPr>
          <p:nvPr>
            <p:ph type="dt" sz="half" idx="10"/>
          </p:nvPr>
        </p:nvSpPr>
        <p:spPr/>
        <p:txBody>
          <a:bodyPr rtlCol="0"/>
          <a:lstStyle/>
          <a:p>
            <a:pPr rtl="0"/>
            <a:fld id="{DA1C7A0E-B42A-456B-AEBA-571F75507D2F}" type="datetime1">
              <a:rPr lang="pt-BR" noProof="0" smtClean="0"/>
              <a:t>18/03/2021</a:t>
            </a:fld>
            <a:endParaRPr lang="pt-BR" noProof="0" dirty="0"/>
          </a:p>
        </p:txBody>
      </p:sp>
      <p:sp>
        <p:nvSpPr>
          <p:cNvPr id="4" name="Espaço Reservado para Rodapé 3">
            <a:extLst>
              <a:ext uri="{FF2B5EF4-FFF2-40B4-BE49-F238E27FC236}">
                <a16:creationId xmlns:a16="http://schemas.microsoft.com/office/drawing/2014/main" xmlns="" id="{8EC85CB6-0880-4BF0-8E98-291E70C71377}"/>
              </a:ext>
            </a:extLst>
          </p:cNvPr>
          <p:cNvSpPr>
            <a:spLocks noGrp="1"/>
          </p:cNvSpPr>
          <p:nvPr>
            <p:ph type="ftr" sz="quarter" idx="11"/>
          </p:nvPr>
        </p:nvSpPr>
        <p:spPr/>
        <p:txBody>
          <a:bodyPr rtlCol="0"/>
          <a:lstStyle/>
          <a:p>
            <a:pPr rtl="0"/>
            <a:endParaRPr lang="pt-BR" noProof="0" dirty="0"/>
          </a:p>
        </p:txBody>
      </p:sp>
      <p:sp>
        <p:nvSpPr>
          <p:cNvPr id="5" name="Espaço Reservado para o Número do Slide 4">
            <a:extLst>
              <a:ext uri="{FF2B5EF4-FFF2-40B4-BE49-F238E27FC236}">
                <a16:creationId xmlns:a16="http://schemas.microsoft.com/office/drawing/2014/main" xmlns="" id="{BE4A5E74-F26F-4C7A-BED1-6EE66C0B3A54}"/>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Tree>
    <p:extLst>
      <p:ext uri="{BB962C8B-B14F-4D97-AF65-F5344CB8AC3E}">
        <p14:creationId xmlns:p14="http://schemas.microsoft.com/office/powerpoint/2010/main" val="369190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xmlns="" id="{F655C546-684A-45B9-8890-66DC55DF7D06}"/>
              </a:ext>
            </a:extLst>
          </p:cNvPr>
          <p:cNvSpPr>
            <a:spLocks noGrp="1"/>
          </p:cNvSpPr>
          <p:nvPr>
            <p:ph type="dt" sz="half" idx="10"/>
          </p:nvPr>
        </p:nvSpPr>
        <p:spPr/>
        <p:txBody>
          <a:bodyPr rtlCol="0"/>
          <a:lstStyle/>
          <a:p>
            <a:pPr rtl="0"/>
            <a:fld id="{60D68F8C-B5DE-427F-B7A8-944F8380312C}" type="datetime1">
              <a:rPr lang="pt-BR" noProof="0" smtClean="0"/>
              <a:t>18/03/2021</a:t>
            </a:fld>
            <a:endParaRPr lang="pt-BR" noProof="0" dirty="0"/>
          </a:p>
        </p:txBody>
      </p:sp>
      <p:sp>
        <p:nvSpPr>
          <p:cNvPr id="3" name="Espaço Reservado para Rodapé 2">
            <a:extLst>
              <a:ext uri="{FF2B5EF4-FFF2-40B4-BE49-F238E27FC236}">
                <a16:creationId xmlns:a16="http://schemas.microsoft.com/office/drawing/2014/main" xmlns="" id="{4543EBDF-D696-42F7-B962-56F5FEE120CC}"/>
              </a:ext>
            </a:extLst>
          </p:cNvPr>
          <p:cNvSpPr>
            <a:spLocks noGrp="1"/>
          </p:cNvSpPr>
          <p:nvPr>
            <p:ph type="ftr" sz="quarter" idx="11"/>
          </p:nvPr>
        </p:nvSpPr>
        <p:spPr/>
        <p:txBody>
          <a:bodyPr rtlCol="0"/>
          <a:lstStyle/>
          <a:p>
            <a:pPr rtl="0"/>
            <a:endParaRPr lang="pt-BR" noProof="0" dirty="0"/>
          </a:p>
        </p:txBody>
      </p:sp>
      <p:sp>
        <p:nvSpPr>
          <p:cNvPr id="4" name="Espaço reservado para o número do slide 3">
            <a:extLst>
              <a:ext uri="{FF2B5EF4-FFF2-40B4-BE49-F238E27FC236}">
                <a16:creationId xmlns:a16="http://schemas.microsoft.com/office/drawing/2014/main" xmlns="" id="{6789D77E-1675-4F9D-9113-B274CB0E87FA}"/>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Tree>
    <p:extLst>
      <p:ext uri="{BB962C8B-B14F-4D97-AF65-F5344CB8AC3E}">
        <p14:creationId xmlns:p14="http://schemas.microsoft.com/office/powerpoint/2010/main" val="27460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88E9C90-06AB-49B5-9970-F5791DE93A41}"/>
              </a:ext>
            </a:extLst>
          </p:cNvPr>
          <p:cNvSpPr>
            <a:spLocks noGrp="1"/>
          </p:cNvSpPr>
          <p:nvPr>
            <p:ph type="title"/>
          </p:nvPr>
        </p:nvSpPr>
        <p:spPr>
          <a:xfrm>
            <a:off x="839788" y="457200"/>
            <a:ext cx="3932237" cy="1600200"/>
          </a:xfrm>
        </p:spPr>
        <p:txBody>
          <a:bodyPr rtlCol="0" anchor="b"/>
          <a:lstStyle>
            <a:lvl1pPr>
              <a:defRPr sz="3200"/>
            </a:lvl1pPr>
          </a:lstStyle>
          <a:p>
            <a:pPr rtl="0"/>
            <a:r>
              <a:rPr lang="pt-BR" noProof="0"/>
              <a:t>Clique para editar o título Mestre</a:t>
            </a:r>
            <a:endParaRPr lang="pt-BR" noProof="0" dirty="0"/>
          </a:p>
        </p:txBody>
      </p:sp>
      <p:sp>
        <p:nvSpPr>
          <p:cNvPr id="3" name="Espaço reservado para conteúdo 2">
            <a:extLst>
              <a:ext uri="{FF2B5EF4-FFF2-40B4-BE49-F238E27FC236}">
                <a16:creationId xmlns:a16="http://schemas.microsoft.com/office/drawing/2014/main" xmlns="" id="{EFFB0071-932D-4CA0-92FB-A6E75AC85569}"/>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pt-BR" noProof="0"/>
              <a:t>Clique para editar os estilos de texto Mestres</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endParaRPr lang="pt-BR" noProof="0" dirty="0"/>
          </a:p>
        </p:txBody>
      </p:sp>
      <p:sp>
        <p:nvSpPr>
          <p:cNvPr id="4" name="Espaço reservado para texto 3">
            <a:extLst>
              <a:ext uri="{FF2B5EF4-FFF2-40B4-BE49-F238E27FC236}">
                <a16:creationId xmlns:a16="http://schemas.microsoft.com/office/drawing/2014/main" xmlns="" id="{71C8D9F5-8B70-4BDD-9CB5-BBF87CF5535C}"/>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os estilos de texto Mestres</a:t>
            </a:r>
          </a:p>
        </p:txBody>
      </p:sp>
      <p:sp>
        <p:nvSpPr>
          <p:cNvPr id="5" name="Espaço Reservado para Data 4">
            <a:extLst>
              <a:ext uri="{FF2B5EF4-FFF2-40B4-BE49-F238E27FC236}">
                <a16:creationId xmlns:a16="http://schemas.microsoft.com/office/drawing/2014/main" xmlns="" id="{7989DE91-7A80-4682-9D32-2CD41DEFB7B2}"/>
              </a:ext>
            </a:extLst>
          </p:cNvPr>
          <p:cNvSpPr>
            <a:spLocks noGrp="1"/>
          </p:cNvSpPr>
          <p:nvPr>
            <p:ph type="dt" sz="half" idx="10"/>
          </p:nvPr>
        </p:nvSpPr>
        <p:spPr/>
        <p:txBody>
          <a:bodyPr rtlCol="0"/>
          <a:lstStyle/>
          <a:p>
            <a:pPr rtl="0"/>
            <a:fld id="{19E1403E-CEEB-486E-BFFE-F2ABD3EA2B9D}" type="datetime1">
              <a:rPr lang="pt-BR" noProof="0" smtClean="0"/>
              <a:t>18/03/2021</a:t>
            </a:fld>
            <a:endParaRPr lang="pt-BR" noProof="0" dirty="0"/>
          </a:p>
        </p:txBody>
      </p:sp>
      <p:sp>
        <p:nvSpPr>
          <p:cNvPr id="6" name="Espaço Reservado para Rodapé 5">
            <a:extLst>
              <a:ext uri="{FF2B5EF4-FFF2-40B4-BE49-F238E27FC236}">
                <a16:creationId xmlns:a16="http://schemas.microsoft.com/office/drawing/2014/main" xmlns="" id="{7B9E2482-2E7D-4868-95A7-4A55B40FECE1}"/>
              </a:ext>
            </a:extLst>
          </p:cNvPr>
          <p:cNvSpPr>
            <a:spLocks noGrp="1"/>
          </p:cNvSpPr>
          <p:nvPr>
            <p:ph type="ftr" sz="quarter" idx="11"/>
          </p:nvPr>
        </p:nvSpPr>
        <p:spPr/>
        <p:txBody>
          <a:bodyPr rtlCol="0"/>
          <a:lstStyle/>
          <a:p>
            <a:pPr rtl="0"/>
            <a:endParaRPr lang="pt-BR" noProof="0" dirty="0"/>
          </a:p>
        </p:txBody>
      </p:sp>
      <p:sp>
        <p:nvSpPr>
          <p:cNvPr id="7" name="Espaço Reservado para o Número do Slide 6">
            <a:extLst>
              <a:ext uri="{FF2B5EF4-FFF2-40B4-BE49-F238E27FC236}">
                <a16:creationId xmlns:a16="http://schemas.microsoft.com/office/drawing/2014/main" xmlns="" id="{1F4E84CF-C3E5-4475-84C7-21CBAC064B74}"/>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Tree>
    <p:extLst>
      <p:ext uri="{BB962C8B-B14F-4D97-AF65-F5344CB8AC3E}">
        <p14:creationId xmlns:p14="http://schemas.microsoft.com/office/powerpoint/2010/main" val="2962625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690E0AA-5363-4861-AB6B-0E4D34D74B92}"/>
              </a:ext>
            </a:extLst>
          </p:cNvPr>
          <p:cNvSpPr>
            <a:spLocks noGrp="1"/>
          </p:cNvSpPr>
          <p:nvPr>
            <p:ph type="title"/>
          </p:nvPr>
        </p:nvSpPr>
        <p:spPr>
          <a:xfrm>
            <a:off x="839788" y="457200"/>
            <a:ext cx="3932237" cy="1600200"/>
          </a:xfrm>
        </p:spPr>
        <p:txBody>
          <a:bodyPr rtlCol="0" anchor="b"/>
          <a:lstStyle>
            <a:lvl1pPr>
              <a:defRPr sz="3200"/>
            </a:lvl1pPr>
          </a:lstStyle>
          <a:p>
            <a:pPr rtl="0"/>
            <a:r>
              <a:rPr lang="pt-BR" noProof="0"/>
              <a:t>Clique para editar o título Mestre</a:t>
            </a:r>
            <a:endParaRPr lang="pt-BR" noProof="0" dirty="0"/>
          </a:p>
        </p:txBody>
      </p:sp>
      <p:sp>
        <p:nvSpPr>
          <p:cNvPr id="3" name="Espaço reservado para imagem 2">
            <a:extLst>
              <a:ext uri="{FF2B5EF4-FFF2-40B4-BE49-F238E27FC236}">
                <a16:creationId xmlns:a16="http://schemas.microsoft.com/office/drawing/2014/main" xmlns="" id="{8D44B7CE-2038-4CCA-AA8A-D03DE5FD956E}"/>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t-BR" noProof="0" dirty="0"/>
              <a:t>Clique no ícone para adicionar uma imagem</a:t>
            </a:r>
          </a:p>
        </p:txBody>
      </p:sp>
      <p:sp>
        <p:nvSpPr>
          <p:cNvPr id="4" name="Espaço reservado para texto 3">
            <a:extLst>
              <a:ext uri="{FF2B5EF4-FFF2-40B4-BE49-F238E27FC236}">
                <a16:creationId xmlns:a16="http://schemas.microsoft.com/office/drawing/2014/main" xmlns="" id="{EA79774D-36EB-4201-B1AC-922DD2E0664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t-BR" noProof="0"/>
              <a:t>Clique para editar os estilos de texto Mestres</a:t>
            </a:r>
          </a:p>
        </p:txBody>
      </p:sp>
      <p:sp>
        <p:nvSpPr>
          <p:cNvPr id="5" name="Espaço Reservado para Data 4">
            <a:extLst>
              <a:ext uri="{FF2B5EF4-FFF2-40B4-BE49-F238E27FC236}">
                <a16:creationId xmlns:a16="http://schemas.microsoft.com/office/drawing/2014/main" xmlns="" id="{CAD1E234-1CB2-41A0-B40D-7E7F160CBA11}"/>
              </a:ext>
            </a:extLst>
          </p:cNvPr>
          <p:cNvSpPr>
            <a:spLocks noGrp="1"/>
          </p:cNvSpPr>
          <p:nvPr>
            <p:ph type="dt" sz="half" idx="10"/>
          </p:nvPr>
        </p:nvSpPr>
        <p:spPr/>
        <p:txBody>
          <a:bodyPr rtlCol="0"/>
          <a:lstStyle/>
          <a:p>
            <a:pPr rtl="0"/>
            <a:fld id="{8720B5BA-228F-4A1E-AABA-D1BC480BDDE5}" type="datetime1">
              <a:rPr lang="pt-BR" noProof="0" smtClean="0"/>
              <a:t>18/03/2021</a:t>
            </a:fld>
            <a:endParaRPr lang="pt-BR" noProof="0" dirty="0"/>
          </a:p>
        </p:txBody>
      </p:sp>
      <p:sp>
        <p:nvSpPr>
          <p:cNvPr id="6" name="Espaço Reservado para Rodapé 5">
            <a:extLst>
              <a:ext uri="{FF2B5EF4-FFF2-40B4-BE49-F238E27FC236}">
                <a16:creationId xmlns:a16="http://schemas.microsoft.com/office/drawing/2014/main" xmlns="" id="{99FD472E-6334-4051-B4D9-6361A819F792}"/>
              </a:ext>
            </a:extLst>
          </p:cNvPr>
          <p:cNvSpPr>
            <a:spLocks noGrp="1"/>
          </p:cNvSpPr>
          <p:nvPr>
            <p:ph type="ftr" sz="quarter" idx="11"/>
          </p:nvPr>
        </p:nvSpPr>
        <p:spPr/>
        <p:txBody>
          <a:bodyPr rtlCol="0"/>
          <a:lstStyle/>
          <a:p>
            <a:pPr rtl="0"/>
            <a:endParaRPr lang="pt-BR" noProof="0" dirty="0"/>
          </a:p>
        </p:txBody>
      </p:sp>
      <p:sp>
        <p:nvSpPr>
          <p:cNvPr id="7" name="Espaço Reservado para o Número do Slide 6">
            <a:extLst>
              <a:ext uri="{FF2B5EF4-FFF2-40B4-BE49-F238E27FC236}">
                <a16:creationId xmlns:a16="http://schemas.microsoft.com/office/drawing/2014/main" xmlns="" id="{192384B9-6290-4070-B7D1-A105B27F0CB0}"/>
              </a:ext>
            </a:extLst>
          </p:cNvPr>
          <p:cNvSpPr>
            <a:spLocks noGrp="1"/>
          </p:cNvSpPr>
          <p:nvPr>
            <p:ph type="sldNum" sz="quarter" idx="12"/>
          </p:nvPr>
        </p:nvSpPr>
        <p:spPr/>
        <p:txBody>
          <a:bodyPr rtlCol="0"/>
          <a:lstStyle/>
          <a:p>
            <a:pPr rtl="0"/>
            <a:fld id="{82EE24B5-652C-4DB5-B7C3-B5BBEC1280B1}" type="slidenum">
              <a:rPr lang="pt-BR" noProof="0" smtClean="0"/>
              <a:t>‹nº›</a:t>
            </a:fld>
            <a:endParaRPr lang="pt-BR" noProof="0" dirty="0"/>
          </a:p>
        </p:txBody>
      </p:sp>
    </p:spTree>
    <p:extLst>
      <p:ext uri="{BB962C8B-B14F-4D97-AF65-F5344CB8AC3E}">
        <p14:creationId xmlns:p14="http://schemas.microsoft.com/office/powerpoint/2010/main" val="2367443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xmlns="" id="{C9CEC732-0DE2-456B-92A1-84321C9BDC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pt-BR" noProof="0" dirty="0"/>
              <a:t>Clique para editar o estilo de título Mestre</a:t>
            </a:r>
          </a:p>
        </p:txBody>
      </p:sp>
      <p:sp>
        <p:nvSpPr>
          <p:cNvPr id="3" name="Espaço reservado para texto 2">
            <a:extLst>
              <a:ext uri="{FF2B5EF4-FFF2-40B4-BE49-F238E27FC236}">
                <a16:creationId xmlns:a16="http://schemas.microsoft.com/office/drawing/2014/main" xmlns="" id="{DA816A5B-B156-4DC3-B18E-14F3E59A64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pt-BR" noProof="0" dirty="0"/>
              <a:t>Clique para editar o texto Mestre</a:t>
            </a:r>
          </a:p>
          <a:p>
            <a:pPr lvl="1" rtl="0"/>
            <a:r>
              <a:rPr lang="pt-BR" noProof="0" dirty="0"/>
              <a:t>Segundo nível</a:t>
            </a:r>
          </a:p>
          <a:p>
            <a:pPr lvl="2" rtl="0"/>
            <a:r>
              <a:rPr lang="pt-BR" noProof="0" dirty="0"/>
              <a:t>Terceiro nível</a:t>
            </a:r>
          </a:p>
          <a:p>
            <a:pPr lvl="3" rtl="0"/>
            <a:r>
              <a:rPr lang="pt-BR" noProof="0" dirty="0"/>
              <a:t>Quarto nível</a:t>
            </a:r>
          </a:p>
          <a:p>
            <a:pPr lvl="4" rtl="0"/>
            <a:r>
              <a:rPr lang="pt-BR" noProof="0" dirty="0"/>
              <a:t>Quinto nível</a:t>
            </a:r>
          </a:p>
        </p:txBody>
      </p:sp>
      <p:sp>
        <p:nvSpPr>
          <p:cNvPr id="4" name="Espaço Reservado para Data 3">
            <a:extLst>
              <a:ext uri="{FF2B5EF4-FFF2-40B4-BE49-F238E27FC236}">
                <a16:creationId xmlns:a16="http://schemas.microsoft.com/office/drawing/2014/main" xmlns="" id="{FDB0252E-67CD-4B33-849F-7B1449CF27D0}"/>
              </a:ext>
            </a:extLst>
          </p:cNvPr>
          <p:cNvSpPr>
            <a:spLocks noGrp="1"/>
          </p:cNvSpPr>
          <p:nvPr>
            <p:ph type="dt" sz="half" idx="2"/>
          </p:nvPr>
        </p:nvSpPr>
        <p:spPr>
          <a:xfrm>
            <a:off x="838200" y="617490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3088DAC1-3464-443E-9DEF-E31CD1B6A9EE}" type="datetime1">
              <a:rPr lang="pt-BR" noProof="0" smtClean="0"/>
              <a:t>18/03/2021</a:t>
            </a:fld>
            <a:endParaRPr lang="pt-BR" noProof="0" dirty="0"/>
          </a:p>
        </p:txBody>
      </p:sp>
      <p:sp>
        <p:nvSpPr>
          <p:cNvPr id="5" name="Espaço Reservado para Rodapé 4">
            <a:extLst>
              <a:ext uri="{FF2B5EF4-FFF2-40B4-BE49-F238E27FC236}">
                <a16:creationId xmlns:a16="http://schemas.microsoft.com/office/drawing/2014/main" xmlns="" id="{DC620AD2-E3F8-48CB-8B72-B0945DF5348A}"/>
              </a:ext>
            </a:extLst>
          </p:cNvPr>
          <p:cNvSpPr>
            <a:spLocks noGrp="1"/>
          </p:cNvSpPr>
          <p:nvPr>
            <p:ph type="ftr" sz="quarter" idx="3"/>
          </p:nvPr>
        </p:nvSpPr>
        <p:spPr>
          <a:xfrm>
            <a:off x="4038600" y="617490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pt-BR" noProof="0" dirty="0"/>
          </a:p>
        </p:txBody>
      </p:sp>
      <p:sp>
        <p:nvSpPr>
          <p:cNvPr id="10" name="Oval 9">
            <a:extLst>
              <a:ext uri="{FF2B5EF4-FFF2-40B4-BE49-F238E27FC236}">
                <a16:creationId xmlns:a16="http://schemas.microsoft.com/office/drawing/2014/main" xmlns="" id="{5A5F3BCF-F6FD-4DFF-B0B4-9892C9389344}"/>
              </a:ext>
            </a:extLst>
          </p:cNvPr>
          <p:cNvSpPr/>
          <p:nvPr userDrawn="1"/>
        </p:nvSpPr>
        <p:spPr>
          <a:xfrm>
            <a:off x="11562237" y="6227432"/>
            <a:ext cx="266400" cy="26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dirty="0"/>
          </a:p>
        </p:txBody>
      </p:sp>
      <p:sp>
        <p:nvSpPr>
          <p:cNvPr id="6" name="Espaço Reservado para o Número do Slide 5">
            <a:extLst>
              <a:ext uri="{FF2B5EF4-FFF2-40B4-BE49-F238E27FC236}">
                <a16:creationId xmlns:a16="http://schemas.microsoft.com/office/drawing/2014/main" xmlns="" id="{D15DEFFD-817B-43EC-86F0-34DEA2BA5EEB}"/>
              </a:ext>
            </a:extLst>
          </p:cNvPr>
          <p:cNvSpPr>
            <a:spLocks noGrp="1"/>
          </p:cNvSpPr>
          <p:nvPr>
            <p:ph type="sldNum" sz="quarter" idx="4"/>
          </p:nvPr>
        </p:nvSpPr>
        <p:spPr>
          <a:xfrm>
            <a:off x="11468844" y="6174902"/>
            <a:ext cx="357116" cy="365125"/>
          </a:xfrm>
          <a:prstGeom prst="rect">
            <a:avLst/>
          </a:prstGeom>
        </p:spPr>
        <p:txBody>
          <a:bodyPr vert="horz" lIns="91440" tIns="45720" rIns="91440" bIns="45720" rtlCol="0" anchor="ctr"/>
          <a:lstStyle>
            <a:lvl1pPr algn="r">
              <a:defRPr sz="800" i="1">
                <a:solidFill>
                  <a:schemeClr val="tx2">
                    <a:alpha val="70000"/>
                  </a:schemeClr>
                </a:solidFill>
              </a:defRPr>
            </a:lvl1pPr>
          </a:lstStyle>
          <a:p>
            <a:fld id="{82EE24B5-652C-4DB5-B7C3-B5BBEC1280B1}" type="slidenum">
              <a:rPr lang="pt-BR" noProof="0" smtClean="0"/>
              <a:pPr/>
              <a:t>‹nº›</a:t>
            </a:fld>
            <a:endParaRPr lang="pt-BR" noProof="0" dirty="0"/>
          </a:p>
        </p:txBody>
      </p:sp>
    </p:spTree>
    <p:extLst>
      <p:ext uri="{BB962C8B-B14F-4D97-AF65-F5344CB8AC3E}">
        <p14:creationId xmlns:p14="http://schemas.microsoft.com/office/powerpoint/2010/main" val="3664101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2" r:id="rId13"/>
  </p:sldLayoutIdLst>
  <p:hf hdr="0" ftr="0" dt="0"/>
  <p:txStyles>
    <p:titleStyle>
      <a:lvl1pPr algn="l" defTabSz="914400" rtl="0" eaLnBrk="1" latinLnBrk="0" hangingPunct="1">
        <a:lnSpc>
          <a:spcPct val="90000"/>
        </a:lnSpc>
        <a:spcBef>
          <a:spcPct val="0"/>
        </a:spcBef>
        <a:buNone/>
        <a:defRPr sz="3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slide" Target="slide1.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slide" Target="slide1.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slide" Target="slide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slide" Target="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slide" Target="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slide" Target="slide1.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jpg"/><Relationship Id="rId7" Type="http://schemas.openxmlformats.org/officeDocument/2006/relationships/slide" Target="slide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slide" Target="slide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slide" Target="slide1.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slide" Target="slide1.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slide" Target="slide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chart" Target="../charts/chart1.xml"/><Relationship Id="rId7" Type="http://schemas.openxmlformats.org/officeDocument/2006/relationships/slide" Target="slide1.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Site&#10;&#10;Descrição gerada automaticamente">
            <a:extLst>
              <a:ext uri="{FF2B5EF4-FFF2-40B4-BE49-F238E27FC236}">
                <a16:creationId xmlns:a16="http://schemas.microsoft.com/office/drawing/2014/main" xmlns="" id="{71F70F98-901B-4291-BE18-AD280664DE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 y="0"/>
            <a:ext cx="12182475" cy="6858000"/>
          </a:xfrm>
          <a:prstGeom prst="rect">
            <a:avLst/>
          </a:prstGeom>
        </p:spPr>
      </p:pic>
      <p:sp>
        <p:nvSpPr>
          <p:cNvPr id="14" name="CaixaDeTexto 13">
            <a:extLst>
              <a:ext uri="{FF2B5EF4-FFF2-40B4-BE49-F238E27FC236}">
                <a16:creationId xmlns:a16="http://schemas.microsoft.com/office/drawing/2014/main" xmlns="" id="{63353C54-D53A-40C5-B20C-9EE0A45BCCAD}"/>
              </a:ext>
            </a:extLst>
          </p:cNvPr>
          <p:cNvSpPr txBox="1"/>
          <p:nvPr/>
        </p:nvSpPr>
        <p:spPr>
          <a:xfrm>
            <a:off x="7023652" y="2067338"/>
            <a:ext cx="4704522" cy="1107996"/>
          </a:xfrm>
          <a:prstGeom prst="rect">
            <a:avLst/>
          </a:prstGeom>
          <a:noFill/>
        </p:spPr>
        <p:txBody>
          <a:bodyPr wrap="square" rtlCol="0">
            <a:spAutoFit/>
          </a:bodyPr>
          <a:lstStyle/>
          <a:p>
            <a:pPr algn="just"/>
            <a:r>
              <a:rPr lang="pt-BR" sz="2400" b="1" i="1" spc="65" dirty="0">
                <a:solidFill>
                  <a:srgbClr val="893A09"/>
                </a:solidFill>
                <a:cs typeface="Arial"/>
              </a:rPr>
              <a:t>A Ouvidoria em tempos de pandemia.</a:t>
            </a:r>
          </a:p>
          <a:p>
            <a:endParaRPr lang="pt-BR" dirty="0"/>
          </a:p>
        </p:txBody>
      </p:sp>
    </p:spTree>
    <p:extLst>
      <p:ext uri="{BB962C8B-B14F-4D97-AF65-F5344CB8AC3E}">
        <p14:creationId xmlns:p14="http://schemas.microsoft.com/office/powerpoint/2010/main" val="3073608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13" descr="Mãos das pessoas">
            <a:extLst>
              <a:ext uri="{FF2B5EF4-FFF2-40B4-BE49-F238E27FC236}">
                <a16:creationId xmlns:a16="http://schemas.microsoft.com/office/drawing/2014/main" xmlns="" id="{3473867A-FBFD-45C7-BD5B-FDE711A8EC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0" y="0"/>
            <a:ext cx="12192000" cy="6858000"/>
          </a:xfrm>
          <a:prstGeom prst="rect">
            <a:avLst/>
          </a:prstGeom>
        </p:spPr>
      </p:pic>
      <p:sp>
        <p:nvSpPr>
          <p:cNvPr id="5" name="objeto 3" descr="Retângulo azul">
            <a:extLst>
              <a:ext uri="{FF2B5EF4-FFF2-40B4-BE49-F238E27FC236}">
                <a16:creationId xmlns:a16="http://schemas.microsoft.com/office/drawing/2014/main" xmlns="" id="{33BB357B-B238-4C43-8242-F33D9E1D4905}"/>
              </a:ext>
            </a:extLst>
          </p:cNvPr>
          <p:cNvSpPr/>
          <p:nvPr/>
        </p:nvSpPr>
        <p:spPr>
          <a:xfrm>
            <a:off x="2400" y="0"/>
            <a:ext cx="121896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tx2">
              <a:alpha val="69999"/>
            </a:schemeClr>
          </a:solidFill>
        </p:spPr>
        <p:txBody>
          <a:bodyPr wrap="square" lIns="0" tIns="0" rIns="0" bIns="0" rtlCol="0"/>
          <a:lstStyle/>
          <a:p>
            <a:pPr rtl="0"/>
            <a:endParaRPr lang="pt-BR" dirty="0"/>
          </a:p>
        </p:txBody>
      </p:sp>
      <p:sp>
        <p:nvSpPr>
          <p:cNvPr id="19" name="Título 18">
            <a:extLst>
              <a:ext uri="{FF2B5EF4-FFF2-40B4-BE49-F238E27FC236}">
                <a16:creationId xmlns:a16="http://schemas.microsoft.com/office/drawing/2014/main" xmlns="" id="{592443CF-1BB0-4648-AEBA-9AFB75D72A99}"/>
              </a:ext>
            </a:extLst>
          </p:cNvPr>
          <p:cNvSpPr>
            <a:spLocks noGrp="1"/>
          </p:cNvSpPr>
          <p:nvPr>
            <p:ph type="title"/>
          </p:nvPr>
        </p:nvSpPr>
        <p:spPr bwMode="white">
          <a:xfrm>
            <a:off x="837000" y="112668"/>
            <a:ext cx="10515600" cy="1325563"/>
          </a:xfrm>
        </p:spPr>
        <p:txBody>
          <a:bodyPr rtlCol="0"/>
          <a:lstStyle/>
          <a:p>
            <a:pPr rtl="0"/>
            <a:r>
              <a:rPr lang="pt-BR" dirty="0">
                <a:solidFill>
                  <a:schemeClr val="bg1"/>
                </a:solidFill>
              </a:rPr>
              <a:t>DEMANDAS RECEBIDAS NA OUVIDORIA EM 2020</a:t>
            </a:r>
            <a:endParaRPr lang="pt-BR" dirty="0"/>
          </a:p>
        </p:txBody>
      </p:sp>
      <p:sp>
        <p:nvSpPr>
          <p:cNvPr id="6" name="Oval 5" descr="Círculo branco">
            <a:extLst>
              <a:ext uri="{FF2B5EF4-FFF2-40B4-BE49-F238E27FC236}">
                <a16:creationId xmlns:a16="http://schemas.microsoft.com/office/drawing/2014/main" xmlns="" id="{18308D5A-12F5-4BB2-A4E0-37BA17CB1AB5}"/>
              </a:ext>
            </a:extLst>
          </p:cNvPr>
          <p:cNvSpPr/>
          <p:nvPr/>
        </p:nvSpPr>
        <p:spPr>
          <a:xfrm>
            <a:off x="3848746" y="1611824"/>
            <a:ext cx="4494508" cy="44945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dirty="0"/>
          </a:p>
        </p:txBody>
      </p:sp>
      <p:sp>
        <p:nvSpPr>
          <p:cNvPr id="9" name="objeto 5" descr="Retângulo bege">
            <a:extLst>
              <a:ext uri="{FF2B5EF4-FFF2-40B4-BE49-F238E27FC236}">
                <a16:creationId xmlns:a16="http://schemas.microsoft.com/office/drawing/2014/main" xmlns="" id="{3C19A568-7E73-443A-A183-2C3EDA0087DF}"/>
              </a:ext>
            </a:extLst>
          </p:cNvPr>
          <p:cNvSpPr/>
          <p:nvPr/>
        </p:nvSpPr>
        <p:spPr bwMode="white">
          <a:xfrm>
            <a:off x="954111" y="1044075"/>
            <a:ext cx="10084949" cy="45719"/>
          </a:xfrm>
          <a:custGeom>
            <a:avLst/>
            <a:gdLst/>
            <a:ahLst/>
            <a:cxnLst/>
            <a:rect l="l" t="t" r="r" b="b"/>
            <a:pathLst>
              <a:path w="3931920">
                <a:moveTo>
                  <a:pt x="0" y="0"/>
                </a:moveTo>
                <a:lnTo>
                  <a:pt x="3931920" y="0"/>
                </a:lnTo>
              </a:path>
            </a:pathLst>
          </a:custGeom>
          <a:ln w="54864">
            <a:solidFill>
              <a:schemeClr val="accent4"/>
            </a:solidFill>
          </a:ln>
        </p:spPr>
        <p:txBody>
          <a:bodyPr wrap="square" lIns="0" tIns="0" rIns="0" bIns="0" rtlCol="0"/>
          <a:lstStyle/>
          <a:p>
            <a:pPr rtl="0"/>
            <a:endParaRPr lang="pt-BR" dirty="0"/>
          </a:p>
        </p:txBody>
      </p:sp>
      <p:graphicFrame>
        <p:nvGraphicFramePr>
          <p:cNvPr id="10" name="Espaço Reservado para Conteúdo 24" descr="Gráfico">
            <a:extLst>
              <a:ext uri="{FF2B5EF4-FFF2-40B4-BE49-F238E27FC236}">
                <a16:creationId xmlns:a16="http://schemas.microsoft.com/office/drawing/2014/main" xmlns="" id="{4AF4332F-83BC-4DC5-9516-227508BC570F}"/>
              </a:ext>
            </a:extLst>
          </p:cNvPr>
          <p:cNvGraphicFramePr>
            <a:graphicFrameLocks/>
          </p:cNvGraphicFramePr>
          <p:nvPr>
            <p:extLst>
              <p:ext uri="{D42A27DB-BD31-4B8C-83A1-F6EECF244321}">
                <p14:modId xmlns:p14="http://schemas.microsoft.com/office/powerpoint/2010/main" val="1365952799"/>
              </p:ext>
            </p:extLst>
          </p:nvPr>
        </p:nvGraphicFramePr>
        <p:xfrm>
          <a:off x="2520157" y="1728000"/>
          <a:ext cx="7151687" cy="431958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to 7">
            <a:extLst>
              <a:ext uri="{FF2B5EF4-FFF2-40B4-BE49-F238E27FC236}">
                <a16:creationId xmlns:a16="http://schemas.microsoft.com/office/drawing/2014/main" xmlns="" id="{ADD866C3-A26F-4579-B7C3-5EFD9B87C03B}"/>
              </a:ext>
            </a:extLst>
          </p:cNvPr>
          <p:cNvSpPr txBox="1"/>
          <p:nvPr/>
        </p:nvSpPr>
        <p:spPr>
          <a:xfrm>
            <a:off x="1548800" y="1511362"/>
            <a:ext cx="2652676" cy="682238"/>
          </a:xfrm>
          <a:prstGeom prst="rect">
            <a:avLst/>
          </a:prstGeom>
        </p:spPr>
        <p:txBody>
          <a:bodyPr vert="horz" wrap="square" lIns="0" tIns="43180" rIns="0" bIns="0" rtlCol="0">
            <a:spAutoFit/>
          </a:bodyPr>
          <a:lstStyle/>
          <a:p>
            <a:pPr marL="12700" algn="r" rtl="0">
              <a:spcBef>
                <a:spcPts val="340"/>
              </a:spcBef>
            </a:pPr>
            <a:r>
              <a:rPr lang="pt-BR" sz="1400" b="1" i="1" spc="15" dirty="0">
                <a:solidFill>
                  <a:schemeClr val="bg1"/>
                </a:solidFill>
                <a:cs typeface="Arial"/>
              </a:rPr>
              <a:t>WHATSAPP DA OUVIDORIA</a:t>
            </a:r>
          </a:p>
          <a:p>
            <a:pPr marL="12700" algn="r" rtl="0">
              <a:spcBef>
                <a:spcPts val="340"/>
              </a:spcBef>
            </a:pPr>
            <a:r>
              <a:rPr lang="pt-BR" sz="2500" b="1" dirty="0">
                <a:solidFill>
                  <a:schemeClr val="bg1"/>
                </a:solidFill>
                <a:latin typeface="+mj-lt"/>
              </a:rPr>
              <a:t>1.568</a:t>
            </a:r>
          </a:p>
        </p:txBody>
      </p:sp>
      <p:sp>
        <p:nvSpPr>
          <p:cNvPr id="12" name="objeto 8">
            <a:extLst>
              <a:ext uri="{FF2B5EF4-FFF2-40B4-BE49-F238E27FC236}">
                <a16:creationId xmlns:a16="http://schemas.microsoft.com/office/drawing/2014/main" xmlns="" id="{9443DAA2-8BB3-4983-BE18-DE25682FF713}"/>
              </a:ext>
            </a:extLst>
          </p:cNvPr>
          <p:cNvSpPr txBox="1"/>
          <p:nvPr/>
        </p:nvSpPr>
        <p:spPr>
          <a:xfrm>
            <a:off x="9110009" y="1453869"/>
            <a:ext cx="2582231" cy="1341393"/>
          </a:xfrm>
          <a:prstGeom prst="rect">
            <a:avLst/>
          </a:prstGeom>
        </p:spPr>
        <p:txBody>
          <a:bodyPr vert="horz" wrap="square" lIns="0" tIns="43180" rIns="0" bIns="0" rtlCol="0">
            <a:spAutoFit/>
          </a:bodyPr>
          <a:lstStyle/>
          <a:p>
            <a:pPr marL="12700" rtl="0">
              <a:lnSpc>
                <a:spcPct val="100000"/>
              </a:lnSpc>
              <a:spcBef>
                <a:spcPts val="340"/>
              </a:spcBef>
            </a:pPr>
            <a:r>
              <a:rPr lang="pt-BR" sz="1400" b="1" i="1" spc="15" dirty="0">
                <a:solidFill>
                  <a:schemeClr val="bg1"/>
                </a:solidFill>
                <a:cs typeface="Arial"/>
              </a:rPr>
              <a:t>DEMANDAS DE OUTRAS OUVIDORIAS (FALA.BR, DISQUE 100, FORM. ONDE FALTA ÁGUA E OUTROS)</a:t>
            </a:r>
          </a:p>
          <a:p>
            <a:pPr marL="12700" rtl="0">
              <a:lnSpc>
                <a:spcPct val="100000"/>
              </a:lnSpc>
              <a:spcBef>
                <a:spcPts val="425"/>
              </a:spcBef>
            </a:pPr>
            <a:r>
              <a:rPr lang="pt-BR" sz="2500" b="1" dirty="0">
                <a:solidFill>
                  <a:schemeClr val="bg1"/>
                </a:solidFill>
                <a:latin typeface="+mj-lt"/>
              </a:rPr>
              <a:t>11.897</a:t>
            </a:r>
          </a:p>
        </p:txBody>
      </p:sp>
      <p:sp>
        <p:nvSpPr>
          <p:cNvPr id="13" name="objeto 9">
            <a:extLst>
              <a:ext uri="{FF2B5EF4-FFF2-40B4-BE49-F238E27FC236}">
                <a16:creationId xmlns:a16="http://schemas.microsoft.com/office/drawing/2014/main" xmlns="" id="{45E34A9E-134A-42FD-820E-74C9C4A6E06E}"/>
              </a:ext>
            </a:extLst>
          </p:cNvPr>
          <p:cNvSpPr txBox="1"/>
          <p:nvPr/>
        </p:nvSpPr>
        <p:spPr>
          <a:xfrm>
            <a:off x="9387354" y="4245707"/>
            <a:ext cx="2023338" cy="682238"/>
          </a:xfrm>
          <a:prstGeom prst="rect">
            <a:avLst/>
          </a:prstGeom>
        </p:spPr>
        <p:txBody>
          <a:bodyPr vert="horz" wrap="square" lIns="0" tIns="43180" rIns="0" bIns="0" rtlCol="0">
            <a:spAutoFit/>
          </a:bodyPr>
          <a:lstStyle/>
          <a:p>
            <a:pPr marL="12700" algn="just" rtl="0">
              <a:spcBef>
                <a:spcPts val="340"/>
              </a:spcBef>
            </a:pPr>
            <a:r>
              <a:rPr lang="pt-BR" sz="1400" b="1" i="1" spc="15" dirty="0">
                <a:solidFill>
                  <a:schemeClr val="bg1"/>
                </a:solidFill>
                <a:cs typeface="Arial"/>
              </a:rPr>
              <a:t>TELEFONE 127</a:t>
            </a:r>
          </a:p>
          <a:p>
            <a:pPr marL="12700" algn="just" rtl="0">
              <a:lnSpc>
                <a:spcPct val="100000"/>
              </a:lnSpc>
              <a:spcBef>
                <a:spcPts val="340"/>
              </a:spcBef>
            </a:pPr>
            <a:r>
              <a:rPr lang="pt-BR" sz="2500" b="1" dirty="0">
                <a:solidFill>
                  <a:schemeClr val="bg1"/>
                </a:solidFill>
                <a:latin typeface="+mj-lt"/>
              </a:rPr>
              <a:t>7.190</a:t>
            </a:r>
          </a:p>
        </p:txBody>
      </p:sp>
      <p:sp>
        <p:nvSpPr>
          <p:cNvPr id="14" name="objeto 7">
            <a:extLst>
              <a:ext uri="{FF2B5EF4-FFF2-40B4-BE49-F238E27FC236}">
                <a16:creationId xmlns:a16="http://schemas.microsoft.com/office/drawing/2014/main" xmlns="" id="{FFC4D6E5-F39D-4148-8E29-64D0DE6071D2}"/>
              </a:ext>
            </a:extLst>
          </p:cNvPr>
          <p:cNvSpPr txBox="1"/>
          <p:nvPr/>
        </p:nvSpPr>
        <p:spPr>
          <a:xfrm>
            <a:off x="179350" y="3479118"/>
            <a:ext cx="2706236" cy="682238"/>
          </a:xfrm>
          <a:prstGeom prst="rect">
            <a:avLst/>
          </a:prstGeom>
        </p:spPr>
        <p:txBody>
          <a:bodyPr vert="horz" wrap="square" lIns="0" tIns="43180" rIns="0" bIns="0" rtlCol="0">
            <a:spAutoFit/>
          </a:bodyPr>
          <a:lstStyle/>
          <a:p>
            <a:pPr marL="12700" algn="r" rtl="0">
              <a:lnSpc>
                <a:spcPct val="100000"/>
              </a:lnSpc>
              <a:spcBef>
                <a:spcPts val="340"/>
              </a:spcBef>
            </a:pPr>
            <a:r>
              <a:rPr lang="pt-BR" sz="1400" b="1" i="1" spc="20" dirty="0">
                <a:solidFill>
                  <a:schemeClr val="bg1"/>
                </a:solidFill>
                <a:cs typeface="Arial"/>
              </a:rPr>
              <a:t>FORMULÁRIO ELETRÔNICO</a:t>
            </a:r>
            <a:endParaRPr lang="pt-BR" sz="1400" b="1" i="1" spc="15" dirty="0">
              <a:solidFill>
                <a:schemeClr val="bg1"/>
              </a:solidFill>
              <a:cs typeface="Arial"/>
            </a:endParaRPr>
          </a:p>
          <a:p>
            <a:pPr marL="12700" algn="r" rtl="0">
              <a:lnSpc>
                <a:spcPct val="100000"/>
              </a:lnSpc>
              <a:spcBef>
                <a:spcPts val="340"/>
              </a:spcBef>
            </a:pPr>
            <a:r>
              <a:rPr lang="pt-BR" sz="2500" b="1" dirty="0">
                <a:solidFill>
                  <a:schemeClr val="bg1"/>
                </a:solidFill>
                <a:latin typeface="+mj-lt"/>
                <a:cs typeface="Avenir Black"/>
              </a:rPr>
              <a:t>26.847</a:t>
            </a:r>
            <a:endParaRPr lang="pt-BR" sz="2500" dirty="0">
              <a:solidFill>
                <a:schemeClr val="bg1"/>
              </a:solidFill>
              <a:latin typeface="+mj-lt"/>
              <a:cs typeface="Avenir Black"/>
            </a:endParaRPr>
          </a:p>
        </p:txBody>
      </p:sp>
      <p:cxnSp>
        <p:nvCxnSpPr>
          <p:cNvPr id="15" name="Conector Reto 14" descr="Linha branca">
            <a:extLst>
              <a:ext uri="{FF2B5EF4-FFF2-40B4-BE49-F238E27FC236}">
                <a16:creationId xmlns:a16="http://schemas.microsoft.com/office/drawing/2014/main" xmlns="" id="{8F10C47F-8DB6-4F10-999F-9F0945EF1066}"/>
              </a:ext>
            </a:extLst>
          </p:cNvPr>
          <p:cNvCxnSpPr/>
          <p:nvPr/>
        </p:nvCxnSpPr>
        <p:spPr>
          <a:xfrm>
            <a:off x="2925273" y="3904062"/>
            <a:ext cx="936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Conector Reto 15" descr="Linha branca">
            <a:extLst>
              <a:ext uri="{FF2B5EF4-FFF2-40B4-BE49-F238E27FC236}">
                <a16:creationId xmlns:a16="http://schemas.microsoft.com/office/drawing/2014/main" xmlns="" id="{ABF823CE-8F30-44E8-A4F3-B87E440DA298}"/>
              </a:ext>
            </a:extLst>
          </p:cNvPr>
          <p:cNvCxnSpPr>
            <a:cxnSpLocks/>
          </p:cNvCxnSpPr>
          <p:nvPr/>
        </p:nvCxnSpPr>
        <p:spPr>
          <a:xfrm>
            <a:off x="7419902" y="2182055"/>
            <a:ext cx="16901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Conector Reto 16" descr="Linha branca">
            <a:extLst>
              <a:ext uri="{FF2B5EF4-FFF2-40B4-BE49-F238E27FC236}">
                <a16:creationId xmlns:a16="http://schemas.microsoft.com/office/drawing/2014/main" xmlns="" id="{1EC67F4A-791B-465C-A6D0-425D45D4BDC4}"/>
              </a:ext>
            </a:extLst>
          </p:cNvPr>
          <p:cNvCxnSpPr>
            <a:cxnSpLocks/>
          </p:cNvCxnSpPr>
          <p:nvPr/>
        </p:nvCxnSpPr>
        <p:spPr>
          <a:xfrm>
            <a:off x="4211717" y="1776173"/>
            <a:ext cx="14091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Conector Reto 17" descr="Linha branca">
            <a:extLst>
              <a:ext uri="{FF2B5EF4-FFF2-40B4-BE49-F238E27FC236}">
                <a16:creationId xmlns:a16="http://schemas.microsoft.com/office/drawing/2014/main" xmlns="" id="{21CEE569-9C3A-4C5E-A777-4A90772E84F2}"/>
              </a:ext>
            </a:extLst>
          </p:cNvPr>
          <p:cNvCxnSpPr>
            <a:cxnSpLocks/>
          </p:cNvCxnSpPr>
          <p:nvPr/>
        </p:nvCxnSpPr>
        <p:spPr>
          <a:xfrm>
            <a:off x="8134450" y="4559339"/>
            <a:ext cx="125290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objeto 9">
            <a:extLst>
              <a:ext uri="{FF2B5EF4-FFF2-40B4-BE49-F238E27FC236}">
                <a16:creationId xmlns:a16="http://schemas.microsoft.com/office/drawing/2014/main" xmlns="" id="{6B589ED3-EA15-4F27-A833-9BC797E934AD}"/>
              </a:ext>
            </a:extLst>
          </p:cNvPr>
          <p:cNvSpPr txBox="1"/>
          <p:nvPr/>
        </p:nvSpPr>
        <p:spPr>
          <a:xfrm>
            <a:off x="9266727" y="3137999"/>
            <a:ext cx="2582232" cy="682238"/>
          </a:xfrm>
          <a:prstGeom prst="rect">
            <a:avLst/>
          </a:prstGeom>
        </p:spPr>
        <p:txBody>
          <a:bodyPr vert="horz" wrap="square" lIns="0" tIns="43180" rIns="0" bIns="0" rtlCol="0">
            <a:spAutoFit/>
          </a:bodyPr>
          <a:lstStyle/>
          <a:p>
            <a:pPr marL="12700" algn="just" rtl="0">
              <a:spcBef>
                <a:spcPts val="340"/>
              </a:spcBef>
            </a:pPr>
            <a:r>
              <a:rPr lang="pt-BR" sz="1400" b="1" i="1" spc="15" dirty="0">
                <a:solidFill>
                  <a:schemeClr val="bg1"/>
                </a:solidFill>
                <a:cs typeface="Arial"/>
              </a:rPr>
              <a:t>ATENDIMENTO PRESENCIAL</a:t>
            </a:r>
          </a:p>
          <a:p>
            <a:pPr marL="12700" algn="just" rtl="0">
              <a:lnSpc>
                <a:spcPct val="100000"/>
              </a:lnSpc>
              <a:spcBef>
                <a:spcPts val="340"/>
              </a:spcBef>
            </a:pPr>
            <a:r>
              <a:rPr lang="pt-BR" sz="2500" b="1" dirty="0">
                <a:solidFill>
                  <a:schemeClr val="bg1"/>
                </a:solidFill>
                <a:latin typeface="+mj-lt"/>
              </a:rPr>
              <a:t>530</a:t>
            </a:r>
          </a:p>
        </p:txBody>
      </p:sp>
      <p:cxnSp>
        <p:nvCxnSpPr>
          <p:cNvPr id="21" name="Conector Reto 17" descr="Linha branca">
            <a:extLst>
              <a:ext uri="{FF2B5EF4-FFF2-40B4-BE49-F238E27FC236}">
                <a16:creationId xmlns:a16="http://schemas.microsoft.com/office/drawing/2014/main" xmlns="" id="{797F7F0F-6DB4-420F-BA8F-C8DEBA527923}"/>
              </a:ext>
            </a:extLst>
          </p:cNvPr>
          <p:cNvCxnSpPr>
            <a:cxnSpLocks/>
          </p:cNvCxnSpPr>
          <p:nvPr/>
        </p:nvCxnSpPr>
        <p:spPr>
          <a:xfrm>
            <a:off x="8300576" y="3485184"/>
            <a:ext cx="96615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Conector Reto 17" descr="Linha branca">
            <a:extLst>
              <a:ext uri="{FF2B5EF4-FFF2-40B4-BE49-F238E27FC236}">
                <a16:creationId xmlns:a16="http://schemas.microsoft.com/office/drawing/2014/main" xmlns="" id="{5885BC58-6A1E-47B3-82B4-4AE948E3189D}"/>
              </a:ext>
            </a:extLst>
          </p:cNvPr>
          <p:cNvCxnSpPr>
            <a:cxnSpLocks/>
          </p:cNvCxnSpPr>
          <p:nvPr/>
        </p:nvCxnSpPr>
        <p:spPr>
          <a:xfrm>
            <a:off x="7419902" y="5351867"/>
            <a:ext cx="955730" cy="69092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objeto 9">
            <a:extLst>
              <a:ext uri="{FF2B5EF4-FFF2-40B4-BE49-F238E27FC236}">
                <a16:creationId xmlns:a16="http://schemas.microsoft.com/office/drawing/2014/main" xmlns="" id="{9C07CA1A-D87C-4662-B9F3-779D5454D6F1}"/>
              </a:ext>
            </a:extLst>
          </p:cNvPr>
          <p:cNvSpPr txBox="1"/>
          <p:nvPr/>
        </p:nvSpPr>
        <p:spPr>
          <a:xfrm>
            <a:off x="8398633" y="5076809"/>
            <a:ext cx="3152213" cy="1367041"/>
          </a:xfrm>
          <a:prstGeom prst="rect">
            <a:avLst/>
          </a:prstGeom>
        </p:spPr>
        <p:txBody>
          <a:bodyPr vert="horz" wrap="square" lIns="0" tIns="43180" rIns="0" bIns="0" rtlCol="0">
            <a:spAutoFit/>
          </a:bodyPr>
          <a:lstStyle/>
          <a:p>
            <a:pPr marL="12700" rtl="0">
              <a:spcBef>
                <a:spcPts val="340"/>
              </a:spcBef>
            </a:pPr>
            <a:r>
              <a:rPr lang="pt-BR" sz="1400" b="1" i="1" spc="15" dirty="0">
                <a:solidFill>
                  <a:schemeClr val="bg1"/>
                </a:solidFill>
                <a:cs typeface="Arial"/>
              </a:rPr>
              <a:t>FACEBOOK, (27) CORRESPONDÊNCIA, (0) OUVIDORIA ITINERANTE, (0)</a:t>
            </a:r>
          </a:p>
          <a:p>
            <a:pPr marL="12700" rtl="0">
              <a:spcBef>
                <a:spcPts val="340"/>
              </a:spcBef>
            </a:pPr>
            <a:r>
              <a:rPr lang="pt-BR" sz="1400" b="1" i="1" spc="15" dirty="0">
                <a:solidFill>
                  <a:schemeClr val="bg1"/>
                </a:solidFill>
                <a:cs typeface="Arial"/>
              </a:rPr>
              <a:t>CONSUMIDOR VENCEDOR, (94)</a:t>
            </a:r>
          </a:p>
          <a:p>
            <a:pPr marL="12700" rtl="0">
              <a:lnSpc>
                <a:spcPct val="100000"/>
              </a:lnSpc>
              <a:spcBef>
                <a:spcPts val="340"/>
              </a:spcBef>
            </a:pPr>
            <a:r>
              <a:rPr lang="pt-BR" sz="2500" b="1" dirty="0">
                <a:solidFill>
                  <a:schemeClr val="bg1"/>
                </a:solidFill>
                <a:latin typeface="+mj-lt"/>
              </a:rPr>
              <a:t>121</a:t>
            </a:r>
          </a:p>
        </p:txBody>
      </p:sp>
      <p:pic>
        <p:nvPicPr>
          <p:cNvPr id="35" name="Imagem 34" descr="Sem Título-1.png">
            <a:hlinkClick r:id="rId5" action="ppaction://hlinksldjump"/>
            <a:extLst>
              <a:ext uri="{FF2B5EF4-FFF2-40B4-BE49-F238E27FC236}">
                <a16:creationId xmlns:a16="http://schemas.microsoft.com/office/drawing/2014/main" xmlns="" id="{79E17E3B-EAB6-45F4-934C-0FE652DFAE57}"/>
              </a:ext>
            </a:extLst>
          </p:cNvPr>
          <p:cNvPicPr>
            <a:picLocks noChangeAspect="1"/>
          </p:cNvPicPr>
          <p:nvPr/>
        </p:nvPicPr>
        <p:blipFill>
          <a:blip r:embed="rId6"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166281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300" fill="hold"/>
                                        <p:tgtEl>
                                          <p:spTgt spid="15"/>
                                        </p:tgtEl>
                                        <p:attrNameLst>
                                          <p:attrName>ppt_w</p:attrName>
                                        </p:attrNameLst>
                                      </p:cBhvr>
                                      <p:tavLst>
                                        <p:tav tm="0">
                                          <p:val>
                                            <p:fltVal val="0"/>
                                          </p:val>
                                        </p:tav>
                                        <p:tav tm="100000">
                                          <p:val>
                                            <p:strVal val="#ppt_w"/>
                                          </p:val>
                                        </p:tav>
                                      </p:tavLst>
                                    </p:anim>
                                    <p:anim calcmode="lin" valueType="num">
                                      <p:cBhvr>
                                        <p:cTn id="12" dur="300" fill="hold"/>
                                        <p:tgtEl>
                                          <p:spTgt spid="15"/>
                                        </p:tgtEl>
                                        <p:attrNameLst>
                                          <p:attrName>ppt_h</p:attrName>
                                        </p:attrNameLst>
                                      </p:cBhvr>
                                      <p:tavLst>
                                        <p:tav tm="0">
                                          <p:val>
                                            <p:fltVal val="0"/>
                                          </p:val>
                                        </p:tav>
                                        <p:tav tm="100000">
                                          <p:val>
                                            <p:strVal val="#ppt_h"/>
                                          </p:val>
                                        </p:tav>
                                      </p:tavLst>
                                    </p:anim>
                                    <p:animEffect transition="in" filter="fade">
                                      <p:cBhvr>
                                        <p:cTn id="13" dur="300"/>
                                        <p:tgtEl>
                                          <p:spTgt spid="15"/>
                                        </p:tgtEl>
                                      </p:cBhvr>
                                    </p:animEffect>
                                  </p:childTnLst>
                                </p:cTn>
                              </p:par>
                            </p:childTnLst>
                          </p:cTn>
                        </p:par>
                        <p:par>
                          <p:cTn id="14" fill="hold">
                            <p:stCondLst>
                              <p:cond delay="1300"/>
                            </p:stCondLst>
                            <p:childTnLst>
                              <p:par>
                                <p:cTn id="15" presetID="53" presetClass="entr" presetSubtype="16"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300" fill="hold"/>
                                        <p:tgtEl>
                                          <p:spTgt spid="14"/>
                                        </p:tgtEl>
                                        <p:attrNameLst>
                                          <p:attrName>ppt_w</p:attrName>
                                        </p:attrNameLst>
                                      </p:cBhvr>
                                      <p:tavLst>
                                        <p:tav tm="0">
                                          <p:val>
                                            <p:fltVal val="0"/>
                                          </p:val>
                                        </p:tav>
                                        <p:tav tm="100000">
                                          <p:val>
                                            <p:strVal val="#ppt_w"/>
                                          </p:val>
                                        </p:tav>
                                      </p:tavLst>
                                    </p:anim>
                                    <p:anim calcmode="lin" valueType="num">
                                      <p:cBhvr>
                                        <p:cTn id="18" dur="300" fill="hold"/>
                                        <p:tgtEl>
                                          <p:spTgt spid="14"/>
                                        </p:tgtEl>
                                        <p:attrNameLst>
                                          <p:attrName>ppt_h</p:attrName>
                                        </p:attrNameLst>
                                      </p:cBhvr>
                                      <p:tavLst>
                                        <p:tav tm="0">
                                          <p:val>
                                            <p:fltVal val="0"/>
                                          </p:val>
                                        </p:tav>
                                        <p:tav tm="100000">
                                          <p:val>
                                            <p:strVal val="#ppt_h"/>
                                          </p:val>
                                        </p:tav>
                                      </p:tavLst>
                                    </p:anim>
                                    <p:animEffect transition="in" filter="fade">
                                      <p:cBhvr>
                                        <p:cTn id="19" dur="300"/>
                                        <p:tgtEl>
                                          <p:spTgt spid="14"/>
                                        </p:tgtEl>
                                      </p:cBhvr>
                                    </p:animEffect>
                                  </p:childTnLst>
                                </p:cTn>
                              </p:par>
                            </p:childTnLst>
                          </p:cTn>
                        </p:par>
                        <p:par>
                          <p:cTn id="20" fill="hold">
                            <p:stCondLst>
                              <p:cond delay="1600"/>
                            </p:stCondLst>
                            <p:childTnLst>
                              <p:par>
                                <p:cTn id="21" presetID="53" presetClass="entr" presetSubtype="16"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300" fill="hold"/>
                                        <p:tgtEl>
                                          <p:spTgt spid="17"/>
                                        </p:tgtEl>
                                        <p:attrNameLst>
                                          <p:attrName>ppt_w</p:attrName>
                                        </p:attrNameLst>
                                      </p:cBhvr>
                                      <p:tavLst>
                                        <p:tav tm="0">
                                          <p:val>
                                            <p:fltVal val="0"/>
                                          </p:val>
                                        </p:tav>
                                        <p:tav tm="100000">
                                          <p:val>
                                            <p:strVal val="#ppt_w"/>
                                          </p:val>
                                        </p:tav>
                                      </p:tavLst>
                                    </p:anim>
                                    <p:anim calcmode="lin" valueType="num">
                                      <p:cBhvr>
                                        <p:cTn id="24" dur="300" fill="hold"/>
                                        <p:tgtEl>
                                          <p:spTgt spid="17"/>
                                        </p:tgtEl>
                                        <p:attrNameLst>
                                          <p:attrName>ppt_h</p:attrName>
                                        </p:attrNameLst>
                                      </p:cBhvr>
                                      <p:tavLst>
                                        <p:tav tm="0">
                                          <p:val>
                                            <p:fltVal val="0"/>
                                          </p:val>
                                        </p:tav>
                                        <p:tav tm="100000">
                                          <p:val>
                                            <p:strVal val="#ppt_h"/>
                                          </p:val>
                                        </p:tav>
                                      </p:tavLst>
                                    </p:anim>
                                    <p:animEffect transition="in" filter="fade">
                                      <p:cBhvr>
                                        <p:cTn id="25" dur="300"/>
                                        <p:tgtEl>
                                          <p:spTgt spid="17"/>
                                        </p:tgtEl>
                                      </p:cBhvr>
                                    </p:animEffect>
                                  </p:childTnLst>
                                </p:cTn>
                              </p:par>
                            </p:childTnLst>
                          </p:cTn>
                        </p:par>
                        <p:par>
                          <p:cTn id="26" fill="hold">
                            <p:stCondLst>
                              <p:cond delay="1900"/>
                            </p:stCondLst>
                            <p:childTnLst>
                              <p:par>
                                <p:cTn id="27" presetID="53" presetClass="entr" presetSubtype="16"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300" fill="hold"/>
                                        <p:tgtEl>
                                          <p:spTgt spid="11"/>
                                        </p:tgtEl>
                                        <p:attrNameLst>
                                          <p:attrName>ppt_w</p:attrName>
                                        </p:attrNameLst>
                                      </p:cBhvr>
                                      <p:tavLst>
                                        <p:tav tm="0">
                                          <p:val>
                                            <p:fltVal val="0"/>
                                          </p:val>
                                        </p:tav>
                                        <p:tav tm="100000">
                                          <p:val>
                                            <p:strVal val="#ppt_w"/>
                                          </p:val>
                                        </p:tav>
                                      </p:tavLst>
                                    </p:anim>
                                    <p:anim calcmode="lin" valueType="num">
                                      <p:cBhvr>
                                        <p:cTn id="30" dur="300" fill="hold"/>
                                        <p:tgtEl>
                                          <p:spTgt spid="11"/>
                                        </p:tgtEl>
                                        <p:attrNameLst>
                                          <p:attrName>ppt_h</p:attrName>
                                        </p:attrNameLst>
                                      </p:cBhvr>
                                      <p:tavLst>
                                        <p:tav tm="0">
                                          <p:val>
                                            <p:fltVal val="0"/>
                                          </p:val>
                                        </p:tav>
                                        <p:tav tm="100000">
                                          <p:val>
                                            <p:strVal val="#ppt_h"/>
                                          </p:val>
                                        </p:tav>
                                      </p:tavLst>
                                    </p:anim>
                                    <p:animEffect transition="in" filter="fade">
                                      <p:cBhvr>
                                        <p:cTn id="31" dur="300"/>
                                        <p:tgtEl>
                                          <p:spTgt spid="11"/>
                                        </p:tgtEl>
                                      </p:cBhvr>
                                    </p:animEffect>
                                  </p:childTnLst>
                                </p:cTn>
                              </p:par>
                            </p:childTnLst>
                          </p:cTn>
                        </p:par>
                        <p:par>
                          <p:cTn id="32" fill="hold">
                            <p:stCondLst>
                              <p:cond delay="2200"/>
                            </p:stCondLst>
                            <p:childTnLst>
                              <p:par>
                                <p:cTn id="33" presetID="53" presetClass="entr" presetSubtype="16"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300" fill="hold"/>
                                        <p:tgtEl>
                                          <p:spTgt spid="16"/>
                                        </p:tgtEl>
                                        <p:attrNameLst>
                                          <p:attrName>ppt_w</p:attrName>
                                        </p:attrNameLst>
                                      </p:cBhvr>
                                      <p:tavLst>
                                        <p:tav tm="0">
                                          <p:val>
                                            <p:fltVal val="0"/>
                                          </p:val>
                                        </p:tav>
                                        <p:tav tm="100000">
                                          <p:val>
                                            <p:strVal val="#ppt_w"/>
                                          </p:val>
                                        </p:tav>
                                      </p:tavLst>
                                    </p:anim>
                                    <p:anim calcmode="lin" valueType="num">
                                      <p:cBhvr>
                                        <p:cTn id="36" dur="300" fill="hold"/>
                                        <p:tgtEl>
                                          <p:spTgt spid="16"/>
                                        </p:tgtEl>
                                        <p:attrNameLst>
                                          <p:attrName>ppt_h</p:attrName>
                                        </p:attrNameLst>
                                      </p:cBhvr>
                                      <p:tavLst>
                                        <p:tav tm="0">
                                          <p:val>
                                            <p:fltVal val="0"/>
                                          </p:val>
                                        </p:tav>
                                        <p:tav tm="100000">
                                          <p:val>
                                            <p:strVal val="#ppt_h"/>
                                          </p:val>
                                        </p:tav>
                                      </p:tavLst>
                                    </p:anim>
                                    <p:animEffect transition="in" filter="fade">
                                      <p:cBhvr>
                                        <p:cTn id="37" dur="300"/>
                                        <p:tgtEl>
                                          <p:spTgt spid="16"/>
                                        </p:tgtEl>
                                      </p:cBhvr>
                                    </p:animEffect>
                                  </p:childTnLst>
                                </p:cTn>
                              </p:par>
                            </p:childTnLst>
                          </p:cTn>
                        </p:par>
                        <p:par>
                          <p:cTn id="38" fill="hold">
                            <p:stCondLst>
                              <p:cond delay="2500"/>
                            </p:stCondLst>
                            <p:childTnLst>
                              <p:par>
                                <p:cTn id="39" presetID="53" presetClass="entr" presetSubtype="16"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300" fill="hold"/>
                                        <p:tgtEl>
                                          <p:spTgt spid="12"/>
                                        </p:tgtEl>
                                        <p:attrNameLst>
                                          <p:attrName>ppt_w</p:attrName>
                                        </p:attrNameLst>
                                      </p:cBhvr>
                                      <p:tavLst>
                                        <p:tav tm="0">
                                          <p:val>
                                            <p:fltVal val="0"/>
                                          </p:val>
                                        </p:tav>
                                        <p:tav tm="100000">
                                          <p:val>
                                            <p:strVal val="#ppt_w"/>
                                          </p:val>
                                        </p:tav>
                                      </p:tavLst>
                                    </p:anim>
                                    <p:anim calcmode="lin" valueType="num">
                                      <p:cBhvr>
                                        <p:cTn id="42" dur="300" fill="hold"/>
                                        <p:tgtEl>
                                          <p:spTgt spid="12"/>
                                        </p:tgtEl>
                                        <p:attrNameLst>
                                          <p:attrName>ppt_h</p:attrName>
                                        </p:attrNameLst>
                                      </p:cBhvr>
                                      <p:tavLst>
                                        <p:tav tm="0">
                                          <p:val>
                                            <p:fltVal val="0"/>
                                          </p:val>
                                        </p:tav>
                                        <p:tav tm="100000">
                                          <p:val>
                                            <p:strVal val="#ppt_h"/>
                                          </p:val>
                                        </p:tav>
                                      </p:tavLst>
                                    </p:anim>
                                    <p:animEffect transition="in" filter="fade">
                                      <p:cBhvr>
                                        <p:cTn id="43" dur="300"/>
                                        <p:tgtEl>
                                          <p:spTgt spid="12"/>
                                        </p:tgtEl>
                                      </p:cBhvr>
                                    </p:animEffect>
                                  </p:childTnLst>
                                </p:cTn>
                              </p:par>
                            </p:childTnLst>
                          </p:cTn>
                        </p:par>
                        <p:par>
                          <p:cTn id="44" fill="hold">
                            <p:stCondLst>
                              <p:cond delay="2800"/>
                            </p:stCondLst>
                            <p:childTnLst>
                              <p:par>
                                <p:cTn id="45" presetID="53" presetClass="entr" presetSubtype="16" fill="hold" nodeType="after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300" fill="hold"/>
                                        <p:tgtEl>
                                          <p:spTgt spid="21"/>
                                        </p:tgtEl>
                                        <p:attrNameLst>
                                          <p:attrName>ppt_w</p:attrName>
                                        </p:attrNameLst>
                                      </p:cBhvr>
                                      <p:tavLst>
                                        <p:tav tm="0">
                                          <p:val>
                                            <p:fltVal val="0"/>
                                          </p:val>
                                        </p:tav>
                                        <p:tav tm="100000">
                                          <p:val>
                                            <p:strVal val="#ppt_w"/>
                                          </p:val>
                                        </p:tav>
                                      </p:tavLst>
                                    </p:anim>
                                    <p:anim calcmode="lin" valueType="num">
                                      <p:cBhvr>
                                        <p:cTn id="48" dur="300" fill="hold"/>
                                        <p:tgtEl>
                                          <p:spTgt spid="21"/>
                                        </p:tgtEl>
                                        <p:attrNameLst>
                                          <p:attrName>ppt_h</p:attrName>
                                        </p:attrNameLst>
                                      </p:cBhvr>
                                      <p:tavLst>
                                        <p:tav tm="0">
                                          <p:val>
                                            <p:fltVal val="0"/>
                                          </p:val>
                                        </p:tav>
                                        <p:tav tm="100000">
                                          <p:val>
                                            <p:strVal val="#ppt_h"/>
                                          </p:val>
                                        </p:tav>
                                      </p:tavLst>
                                    </p:anim>
                                    <p:animEffect transition="in" filter="fade">
                                      <p:cBhvr>
                                        <p:cTn id="49" dur="300"/>
                                        <p:tgtEl>
                                          <p:spTgt spid="21"/>
                                        </p:tgtEl>
                                      </p:cBhvr>
                                    </p:animEffect>
                                  </p:childTnLst>
                                </p:cTn>
                              </p:par>
                            </p:childTnLst>
                          </p:cTn>
                        </p:par>
                        <p:par>
                          <p:cTn id="50" fill="hold">
                            <p:stCondLst>
                              <p:cond delay="3100"/>
                            </p:stCondLst>
                            <p:childTnLst>
                              <p:par>
                                <p:cTn id="51" presetID="53" presetClass="entr" presetSubtype="16"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300" fill="hold"/>
                                        <p:tgtEl>
                                          <p:spTgt spid="20"/>
                                        </p:tgtEl>
                                        <p:attrNameLst>
                                          <p:attrName>ppt_w</p:attrName>
                                        </p:attrNameLst>
                                      </p:cBhvr>
                                      <p:tavLst>
                                        <p:tav tm="0">
                                          <p:val>
                                            <p:fltVal val="0"/>
                                          </p:val>
                                        </p:tav>
                                        <p:tav tm="100000">
                                          <p:val>
                                            <p:strVal val="#ppt_w"/>
                                          </p:val>
                                        </p:tav>
                                      </p:tavLst>
                                    </p:anim>
                                    <p:anim calcmode="lin" valueType="num">
                                      <p:cBhvr>
                                        <p:cTn id="54" dur="300" fill="hold"/>
                                        <p:tgtEl>
                                          <p:spTgt spid="20"/>
                                        </p:tgtEl>
                                        <p:attrNameLst>
                                          <p:attrName>ppt_h</p:attrName>
                                        </p:attrNameLst>
                                      </p:cBhvr>
                                      <p:tavLst>
                                        <p:tav tm="0">
                                          <p:val>
                                            <p:fltVal val="0"/>
                                          </p:val>
                                        </p:tav>
                                        <p:tav tm="100000">
                                          <p:val>
                                            <p:strVal val="#ppt_h"/>
                                          </p:val>
                                        </p:tav>
                                      </p:tavLst>
                                    </p:anim>
                                    <p:animEffect transition="in" filter="fade">
                                      <p:cBhvr>
                                        <p:cTn id="55" dur="300"/>
                                        <p:tgtEl>
                                          <p:spTgt spid="20"/>
                                        </p:tgtEl>
                                      </p:cBhvr>
                                    </p:animEffect>
                                  </p:childTnLst>
                                </p:cTn>
                              </p:par>
                            </p:childTnLst>
                          </p:cTn>
                        </p:par>
                        <p:par>
                          <p:cTn id="56" fill="hold">
                            <p:stCondLst>
                              <p:cond delay="3400"/>
                            </p:stCondLst>
                            <p:childTnLst>
                              <p:par>
                                <p:cTn id="57" presetID="53" presetClass="entr" presetSubtype="16"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p:cTn id="59" dur="300" fill="hold"/>
                                        <p:tgtEl>
                                          <p:spTgt spid="18"/>
                                        </p:tgtEl>
                                        <p:attrNameLst>
                                          <p:attrName>ppt_w</p:attrName>
                                        </p:attrNameLst>
                                      </p:cBhvr>
                                      <p:tavLst>
                                        <p:tav tm="0">
                                          <p:val>
                                            <p:fltVal val="0"/>
                                          </p:val>
                                        </p:tav>
                                        <p:tav tm="100000">
                                          <p:val>
                                            <p:strVal val="#ppt_w"/>
                                          </p:val>
                                        </p:tav>
                                      </p:tavLst>
                                    </p:anim>
                                    <p:anim calcmode="lin" valueType="num">
                                      <p:cBhvr>
                                        <p:cTn id="60" dur="300" fill="hold"/>
                                        <p:tgtEl>
                                          <p:spTgt spid="18"/>
                                        </p:tgtEl>
                                        <p:attrNameLst>
                                          <p:attrName>ppt_h</p:attrName>
                                        </p:attrNameLst>
                                      </p:cBhvr>
                                      <p:tavLst>
                                        <p:tav tm="0">
                                          <p:val>
                                            <p:fltVal val="0"/>
                                          </p:val>
                                        </p:tav>
                                        <p:tav tm="100000">
                                          <p:val>
                                            <p:strVal val="#ppt_h"/>
                                          </p:val>
                                        </p:tav>
                                      </p:tavLst>
                                    </p:anim>
                                    <p:animEffect transition="in" filter="fade">
                                      <p:cBhvr>
                                        <p:cTn id="61" dur="300"/>
                                        <p:tgtEl>
                                          <p:spTgt spid="18"/>
                                        </p:tgtEl>
                                      </p:cBhvr>
                                    </p:animEffect>
                                  </p:childTnLst>
                                </p:cTn>
                              </p:par>
                            </p:childTnLst>
                          </p:cTn>
                        </p:par>
                        <p:par>
                          <p:cTn id="62" fill="hold">
                            <p:stCondLst>
                              <p:cond delay="3700"/>
                            </p:stCondLst>
                            <p:childTnLst>
                              <p:par>
                                <p:cTn id="63" presetID="53" presetClass="entr" presetSubtype="16" fill="hold" grpId="0" nodeType="afterEffect">
                                  <p:stCondLst>
                                    <p:cond delay="0"/>
                                  </p:stCondLst>
                                  <p:childTnLst>
                                    <p:set>
                                      <p:cBhvr>
                                        <p:cTn id="64" dur="1" fill="hold">
                                          <p:stCondLst>
                                            <p:cond delay="0"/>
                                          </p:stCondLst>
                                        </p:cTn>
                                        <p:tgtEl>
                                          <p:spTgt spid="13"/>
                                        </p:tgtEl>
                                        <p:attrNameLst>
                                          <p:attrName>style.visibility</p:attrName>
                                        </p:attrNameLst>
                                      </p:cBhvr>
                                      <p:to>
                                        <p:strVal val="visible"/>
                                      </p:to>
                                    </p:set>
                                    <p:anim calcmode="lin" valueType="num">
                                      <p:cBhvr>
                                        <p:cTn id="65" dur="300" fill="hold"/>
                                        <p:tgtEl>
                                          <p:spTgt spid="13"/>
                                        </p:tgtEl>
                                        <p:attrNameLst>
                                          <p:attrName>ppt_w</p:attrName>
                                        </p:attrNameLst>
                                      </p:cBhvr>
                                      <p:tavLst>
                                        <p:tav tm="0">
                                          <p:val>
                                            <p:fltVal val="0"/>
                                          </p:val>
                                        </p:tav>
                                        <p:tav tm="100000">
                                          <p:val>
                                            <p:strVal val="#ppt_w"/>
                                          </p:val>
                                        </p:tav>
                                      </p:tavLst>
                                    </p:anim>
                                    <p:anim calcmode="lin" valueType="num">
                                      <p:cBhvr>
                                        <p:cTn id="66" dur="300" fill="hold"/>
                                        <p:tgtEl>
                                          <p:spTgt spid="13"/>
                                        </p:tgtEl>
                                        <p:attrNameLst>
                                          <p:attrName>ppt_h</p:attrName>
                                        </p:attrNameLst>
                                      </p:cBhvr>
                                      <p:tavLst>
                                        <p:tav tm="0">
                                          <p:val>
                                            <p:fltVal val="0"/>
                                          </p:val>
                                        </p:tav>
                                        <p:tav tm="100000">
                                          <p:val>
                                            <p:strVal val="#ppt_h"/>
                                          </p:val>
                                        </p:tav>
                                      </p:tavLst>
                                    </p:anim>
                                    <p:animEffect transition="in" filter="fade">
                                      <p:cBhvr>
                                        <p:cTn id="67" dur="300"/>
                                        <p:tgtEl>
                                          <p:spTgt spid="13"/>
                                        </p:tgtEl>
                                      </p:cBhvr>
                                    </p:animEffect>
                                  </p:childTnLst>
                                </p:cTn>
                              </p:par>
                            </p:childTnLst>
                          </p:cTn>
                        </p:par>
                        <p:par>
                          <p:cTn id="68" fill="hold">
                            <p:stCondLst>
                              <p:cond delay="4000"/>
                            </p:stCondLst>
                            <p:childTnLst>
                              <p:par>
                                <p:cTn id="69" presetID="53" presetClass="entr" presetSubtype="16" fill="hold" nodeType="afterEffect">
                                  <p:stCondLst>
                                    <p:cond delay="0"/>
                                  </p:stCondLst>
                                  <p:childTnLst>
                                    <p:set>
                                      <p:cBhvr>
                                        <p:cTn id="70" dur="1" fill="hold">
                                          <p:stCondLst>
                                            <p:cond delay="0"/>
                                          </p:stCondLst>
                                        </p:cTn>
                                        <p:tgtEl>
                                          <p:spTgt spid="27"/>
                                        </p:tgtEl>
                                        <p:attrNameLst>
                                          <p:attrName>style.visibility</p:attrName>
                                        </p:attrNameLst>
                                      </p:cBhvr>
                                      <p:to>
                                        <p:strVal val="visible"/>
                                      </p:to>
                                    </p:set>
                                    <p:anim calcmode="lin" valueType="num">
                                      <p:cBhvr>
                                        <p:cTn id="71" dur="300" fill="hold"/>
                                        <p:tgtEl>
                                          <p:spTgt spid="27"/>
                                        </p:tgtEl>
                                        <p:attrNameLst>
                                          <p:attrName>ppt_w</p:attrName>
                                        </p:attrNameLst>
                                      </p:cBhvr>
                                      <p:tavLst>
                                        <p:tav tm="0">
                                          <p:val>
                                            <p:fltVal val="0"/>
                                          </p:val>
                                        </p:tav>
                                        <p:tav tm="100000">
                                          <p:val>
                                            <p:strVal val="#ppt_w"/>
                                          </p:val>
                                        </p:tav>
                                      </p:tavLst>
                                    </p:anim>
                                    <p:anim calcmode="lin" valueType="num">
                                      <p:cBhvr>
                                        <p:cTn id="72" dur="300" fill="hold"/>
                                        <p:tgtEl>
                                          <p:spTgt spid="27"/>
                                        </p:tgtEl>
                                        <p:attrNameLst>
                                          <p:attrName>ppt_h</p:attrName>
                                        </p:attrNameLst>
                                      </p:cBhvr>
                                      <p:tavLst>
                                        <p:tav tm="0">
                                          <p:val>
                                            <p:fltVal val="0"/>
                                          </p:val>
                                        </p:tav>
                                        <p:tav tm="100000">
                                          <p:val>
                                            <p:strVal val="#ppt_h"/>
                                          </p:val>
                                        </p:tav>
                                      </p:tavLst>
                                    </p:anim>
                                    <p:animEffect transition="in" filter="fade">
                                      <p:cBhvr>
                                        <p:cTn id="73" dur="300"/>
                                        <p:tgtEl>
                                          <p:spTgt spid="27"/>
                                        </p:tgtEl>
                                      </p:cBhvr>
                                    </p:animEffect>
                                  </p:childTnLst>
                                </p:cTn>
                              </p:par>
                            </p:childTnLst>
                          </p:cTn>
                        </p:par>
                        <p:par>
                          <p:cTn id="74" fill="hold">
                            <p:stCondLst>
                              <p:cond delay="4300"/>
                            </p:stCondLst>
                            <p:childTnLst>
                              <p:par>
                                <p:cTn id="75" presetID="53" presetClass="entr" presetSubtype="16" fill="hold" grpId="0" nodeType="after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p:cTn id="77" dur="300" fill="hold"/>
                                        <p:tgtEl>
                                          <p:spTgt spid="29"/>
                                        </p:tgtEl>
                                        <p:attrNameLst>
                                          <p:attrName>ppt_w</p:attrName>
                                        </p:attrNameLst>
                                      </p:cBhvr>
                                      <p:tavLst>
                                        <p:tav tm="0">
                                          <p:val>
                                            <p:fltVal val="0"/>
                                          </p:val>
                                        </p:tav>
                                        <p:tav tm="100000">
                                          <p:val>
                                            <p:strVal val="#ppt_w"/>
                                          </p:val>
                                        </p:tav>
                                      </p:tavLst>
                                    </p:anim>
                                    <p:anim calcmode="lin" valueType="num">
                                      <p:cBhvr>
                                        <p:cTn id="78" dur="300" fill="hold"/>
                                        <p:tgtEl>
                                          <p:spTgt spid="29"/>
                                        </p:tgtEl>
                                        <p:attrNameLst>
                                          <p:attrName>ppt_h</p:attrName>
                                        </p:attrNameLst>
                                      </p:cBhvr>
                                      <p:tavLst>
                                        <p:tav tm="0">
                                          <p:val>
                                            <p:fltVal val="0"/>
                                          </p:val>
                                        </p:tav>
                                        <p:tav tm="100000">
                                          <p:val>
                                            <p:strVal val="#ppt_h"/>
                                          </p:val>
                                        </p:tav>
                                      </p:tavLst>
                                    </p:anim>
                                    <p:animEffect transition="in" filter="fade">
                                      <p:cBhvr>
                                        <p:cTn id="79" dur="3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1" grpId="0"/>
      <p:bldP spid="12" grpId="0"/>
      <p:bldP spid="13" grpId="0"/>
      <p:bldP spid="14" grpId="0"/>
      <p:bldP spid="20"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ço Reservado para Imagem 10" descr="As pessoas discutem algo">
            <a:extLst>
              <a:ext uri="{FF2B5EF4-FFF2-40B4-BE49-F238E27FC236}">
                <a16:creationId xmlns:a16="http://schemas.microsoft.com/office/drawing/2014/main" xmlns="" id="{AA6A75DC-BE31-480B-B034-B1DF7AFA5097}"/>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a:stretch/>
        </p:blipFill>
        <p:spPr>
          <a:xfrm>
            <a:off x="0" y="3115389"/>
            <a:ext cx="12192000" cy="3742611"/>
          </a:xfrm>
        </p:spPr>
      </p:pic>
      <p:sp>
        <p:nvSpPr>
          <p:cNvPr id="12" name="objeto 3" descr="Retângulo azul">
            <a:extLst>
              <a:ext uri="{FF2B5EF4-FFF2-40B4-BE49-F238E27FC236}">
                <a16:creationId xmlns:a16="http://schemas.microsoft.com/office/drawing/2014/main" xmlns="" id="{CDEEA71D-C3B3-45BB-A776-D17D92A58127}"/>
              </a:ext>
            </a:extLst>
          </p:cNvPr>
          <p:cNvSpPr/>
          <p:nvPr/>
        </p:nvSpPr>
        <p:spPr>
          <a:xfrm>
            <a:off x="2400" y="3115389"/>
            <a:ext cx="12189600" cy="3742611"/>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tx2">
              <a:alpha val="80000"/>
            </a:schemeClr>
          </a:solidFill>
        </p:spPr>
        <p:txBody>
          <a:bodyPr wrap="square" lIns="0" tIns="0" rIns="0" bIns="0" rtlCol="0"/>
          <a:lstStyle/>
          <a:p>
            <a:pPr rtl="0"/>
            <a:endParaRPr lang="pt-BR" dirty="0"/>
          </a:p>
        </p:txBody>
      </p:sp>
      <p:sp>
        <p:nvSpPr>
          <p:cNvPr id="3" name="Título 2">
            <a:extLst>
              <a:ext uri="{FF2B5EF4-FFF2-40B4-BE49-F238E27FC236}">
                <a16:creationId xmlns:a16="http://schemas.microsoft.com/office/drawing/2014/main" xmlns="" id="{F9ADB42F-AE48-4323-897F-DB5A083BD103}"/>
              </a:ext>
            </a:extLst>
          </p:cNvPr>
          <p:cNvSpPr>
            <a:spLocks noGrp="1"/>
          </p:cNvSpPr>
          <p:nvPr>
            <p:ph type="title"/>
          </p:nvPr>
        </p:nvSpPr>
        <p:spPr>
          <a:xfrm>
            <a:off x="806168" y="365125"/>
            <a:ext cx="10515600" cy="1325563"/>
          </a:xfrm>
        </p:spPr>
        <p:txBody>
          <a:bodyPr rtlCol="0"/>
          <a:lstStyle/>
          <a:p>
            <a:pPr rtl="0"/>
            <a:r>
              <a:rPr lang="pt-BR" dirty="0"/>
              <a:t>LEI DE ACESSO À INFORMAÇÃO</a:t>
            </a:r>
          </a:p>
        </p:txBody>
      </p:sp>
      <p:sp>
        <p:nvSpPr>
          <p:cNvPr id="4" name="Espaço Reservado para Texto 3">
            <a:extLst>
              <a:ext uri="{FF2B5EF4-FFF2-40B4-BE49-F238E27FC236}">
                <a16:creationId xmlns:a16="http://schemas.microsoft.com/office/drawing/2014/main" xmlns="" id="{293C1E99-672F-46AE-BB08-DD22B0928366}"/>
              </a:ext>
            </a:extLst>
          </p:cNvPr>
          <p:cNvSpPr>
            <a:spLocks noGrp="1"/>
          </p:cNvSpPr>
          <p:nvPr>
            <p:ph type="body" idx="1"/>
          </p:nvPr>
        </p:nvSpPr>
        <p:spPr bwMode="white">
          <a:xfrm>
            <a:off x="915636" y="2009346"/>
            <a:ext cx="8554409" cy="823912"/>
          </a:xfrm>
        </p:spPr>
        <p:txBody>
          <a:bodyPr rtlCol="0">
            <a:normAutofit/>
          </a:bodyPr>
          <a:lstStyle/>
          <a:p>
            <a:pPr rtl="0"/>
            <a:r>
              <a:rPr lang="pt-BR" dirty="0"/>
              <a:t>LEI FEDERAL N.º 12.527, DE 18 DE NOVEMBRO DE 2011</a:t>
            </a:r>
            <a:endParaRPr lang="pt-BR" sz="2800" dirty="0"/>
          </a:p>
        </p:txBody>
      </p:sp>
      <p:sp>
        <p:nvSpPr>
          <p:cNvPr id="5" name="Espaço Reservado para Conteúdo 4">
            <a:extLst>
              <a:ext uri="{FF2B5EF4-FFF2-40B4-BE49-F238E27FC236}">
                <a16:creationId xmlns:a16="http://schemas.microsoft.com/office/drawing/2014/main" xmlns="" id="{6DEAD4F2-C5CC-44E9-A092-76413D5CA7F4}"/>
              </a:ext>
            </a:extLst>
          </p:cNvPr>
          <p:cNvSpPr>
            <a:spLocks noGrp="1"/>
          </p:cNvSpPr>
          <p:nvPr>
            <p:ph sz="half" idx="2"/>
          </p:nvPr>
        </p:nvSpPr>
        <p:spPr bwMode="white">
          <a:xfrm>
            <a:off x="729123" y="3372134"/>
            <a:ext cx="5896964" cy="3120741"/>
          </a:xfrm>
        </p:spPr>
        <p:txBody>
          <a:bodyPr rtlCol="0">
            <a:normAutofit fontScale="92500"/>
          </a:bodyPr>
          <a:lstStyle/>
          <a:p>
            <a:pPr marL="0" indent="0" algn="just" rtl="0">
              <a:lnSpc>
                <a:spcPct val="125000"/>
              </a:lnSpc>
              <a:spcBef>
                <a:spcPts val="100"/>
              </a:spcBef>
              <a:buClr>
                <a:schemeClr val="accent1"/>
              </a:buClr>
              <a:buNone/>
            </a:pPr>
            <a:r>
              <a:rPr lang="pt-BR" sz="1800" i="1" dirty="0">
                <a:solidFill>
                  <a:srgbClr val="FFFFFF"/>
                </a:solidFill>
                <a:cs typeface="Arial"/>
              </a:rPr>
              <a:t>Com a finalidade de atender à Lei Federal n.º 12.527, de 18 de novembro de 2011 e, por conseguinte, oferecer aos cidadãos acesso às informações de interesse particular, ou de interesse coletivo ou geral, nos termos do art. 5º, XXXIII da Constituição da República Federativa do Brasil, o Ministério Público do Estado do Rio de Janeiro, além das informações contidas no seu portal, disponibiliza informações relativas aos assuntos institucionais, administrativos, gerenciais, orçamentários e financeiros.</a:t>
            </a:r>
            <a:endParaRPr lang="pt-BR" sz="1800" b="1" i="1" spc="-5" dirty="0">
              <a:solidFill>
                <a:schemeClr val="accent1"/>
              </a:solidFill>
              <a:cs typeface="Arial"/>
            </a:endParaRPr>
          </a:p>
        </p:txBody>
      </p:sp>
      <p:sp>
        <p:nvSpPr>
          <p:cNvPr id="9" name="objeto 5" descr="Retângulo bege">
            <a:extLst>
              <a:ext uri="{FF2B5EF4-FFF2-40B4-BE49-F238E27FC236}">
                <a16:creationId xmlns:a16="http://schemas.microsoft.com/office/drawing/2014/main" xmlns="" id="{890F7762-BD37-4D33-9F80-1DA07B5E172E}"/>
              </a:ext>
            </a:extLst>
          </p:cNvPr>
          <p:cNvSpPr/>
          <p:nvPr/>
        </p:nvSpPr>
        <p:spPr>
          <a:xfrm flipV="1">
            <a:off x="915636" y="1300665"/>
            <a:ext cx="6704364" cy="45719"/>
          </a:xfrm>
          <a:custGeom>
            <a:avLst/>
            <a:gdLst/>
            <a:ahLst/>
            <a:cxnLst/>
            <a:rect l="l" t="t" r="r" b="b"/>
            <a:pathLst>
              <a:path w="3931920">
                <a:moveTo>
                  <a:pt x="0" y="0"/>
                </a:moveTo>
                <a:lnTo>
                  <a:pt x="3931920" y="0"/>
                </a:lnTo>
              </a:path>
            </a:pathLst>
          </a:custGeom>
          <a:ln w="54864">
            <a:solidFill>
              <a:schemeClr val="accent4"/>
            </a:solidFill>
          </a:ln>
        </p:spPr>
        <p:txBody>
          <a:bodyPr wrap="square" lIns="0" tIns="0" rIns="0" bIns="0" rtlCol="0"/>
          <a:lstStyle/>
          <a:p>
            <a:pPr rtl="0"/>
            <a:endParaRPr lang="pt-BR" dirty="0"/>
          </a:p>
        </p:txBody>
      </p:sp>
      <p:pic>
        <p:nvPicPr>
          <p:cNvPr id="17" name="Espaço Reservado para Conteúdo 16" descr="Texto&#10;&#10;Descrição gerada automaticamente">
            <a:extLst>
              <a:ext uri="{FF2B5EF4-FFF2-40B4-BE49-F238E27FC236}">
                <a16:creationId xmlns:a16="http://schemas.microsoft.com/office/drawing/2014/main" xmlns="" id="{3FE53332-A28D-4E00-ADDF-79660600E5E4}"/>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7283643" y="3429000"/>
            <a:ext cx="3794482" cy="2845862"/>
          </a:xfrm>
          <a:ln>
            <a:solidFill>
              <a:schemeClr val="tx1"/>
            </a:solidFill>
          </a:ln>
        </p:spPr>
      </p:pic>
      <p:pic>
        <p:nvPicPr>
          <p:cNvPr id="18" name="Imagem 17" descr="Sem Título-1.png">
            <a:hlinkClick r:id="rId5" action="ppaction://hlinksldjump"/>
            <a:extLst>
              <a:ext uri="{FF2B5EF4-FFF2-40B4-BE49-F238E27FC236}">
                <a16:creationId xmlns:a16="http://schemas.microsoft.com/office/drawing/2014/main" xmlns="" id="{F225BBB9-6B5B-4D63-855A-3227143F93F2}"/>
              </a:ext>
            </a:extLst>
          </p:cNvPr>
          <p:cNvPicPr>
            <a:picLocks noChangeAspect="1"/>
          </p:cNvPicPr>
          <p:nvPr/>
        </p:nvPicPr>
        <p:blipFill>
          <a:blip r:embed="rId6"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3327019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C60760E-5794-42A9-8E56-3837F4FC7351}"/>
              </a:ext>
            </a:extLst>
          </p:cNvPr>
          <p:cNvSpPr>
            <a:spLocks noGrp="1"/>
          </p:cNvSpPr>
          <p:nvPr>
            <p:ph type="title"/>
          </p:nvPr>
        </p:nvSpPr>
        <p:spPr/>
        <p:txBody>
          <a:bodyPr rtlCol="0"/>
          <a:lstStyle/>
          <a:p>
            <a:pPr rtl="0"/>
            <a:r>
              <a:rPr lang="pt-BR" dirty="0"/>
              <a:t>REQUERIMENTOS BASEADOS NA LAI</a:t>
            </a:r>
          </a:p>
        </p:txBody>
      </p:sp>
      <p:graphicFrame>
        <p:nvGraphicFramePr>
          <p:cNvPr id="5" name="Espaço Reservado para Conteúdo 10" descr="Gráfico">
            <a:extLst>
              <a:ext uri="{FF2B5EF4-FFF2-40B4-BE49-F238E27FC236}">
                <a16:creationId xmlns:a16="http://schemas.microsoft.com/office/drawing/2014/main" xmlns="" id="{33BB317E-E302-4E8A-84B6-84B049BCD1C7}"/>
              </a:ext>
            </a:extLst>
          </p:cNvPr>
          <p:cNvGraphicFramePr>
            <a:graphicFrameLocks/>
          </p:cNvGraphicFramePr>
          <p:nvPr>
            <p:extLst>
              <p:ext uri="{D42A27DB-BD31-4B8C-83A1-F6EECF244321}">
                <p14:modId xmlns:p14="http://schemas.microsoft.com/office/powerpoint/2010/main" val="826930342"/>
              </p:ext>
            </p:extLst>
          </p:nvPr>
        </p:nvGraphicFramePr>
        <p:xfrm>
          <a:off x="838200" y="1904733"/>
          <a:ext cx="10630644" cy="4403302"/>
        </p:xfrm>
        <a:graphic>
          <a:graphicData uri="http://schemas.openxmlformats.org/drawingml/2006/chart">
            <c:chart xmlns:c="http://schemas.openxmlformats.org/drawingml/2006/chart" xmlns:r="http://schemas.openxmlformats.org/officeDocument/2006/relationships" r:id="rId3"/>
          </a:graphicData>
        </a:graphic>
      </p:graphicFrame>
      <p:sp>
        <p:nvSpPr>
          <p:cNvPr id="6" name="objeto 18" descr="Retângulo bege">
            <a:extLst>
              <a:ext uri="{FF2B5EF4-FFF2-40B4-BE49-F238E27FC236}">
                <a16:creationId xmlns:a16="http://schemas.microsoft.com/office/drawing/2014/main" xmlns="" id="{7593E25A-C238-4F4D-B05B-996628D42B7D}"/>
              </a:ext>
            </a:extLst>
          </p:cNvPr>
          <p:cNvSpPr/>
          <p:nvPr/>
        </p:nvSpPr>
        <p:spPr>
          <a:xfrm flipV="1">
            <a:off x="927186" y="1245704"/>
            <a:ext cx="7739736" cy="101106"/>
          </a:xfrm>
          <a:custGeom>
            <a:avLst/>
            <a:gdLst/>
            <a:ahLst/>
            <a:cxnLst/>
            <a:rect l="l" t="t" r="r" b="b"/>
            <a:pathLst>
              <a:path w="3218815">
                <a:moveTo>
                  <a:pt x="0" y="0"/>
                </a:moveTo>
                <a:lnTo>
                  <a:pt x="3218395" y="0"/>
                </a:lnTo>
              </a:path>
            </a:pathLst>
          </a:custGeom>
          <a:ln w="54863">
            <a:solidFill>
              <a:schemeClr val="accent4"/>
            </a:solidFill>
          </a:ln>
        </p:spPr>
        <p:txBody>
          <a:bodyPr wrap="square" lIns="0" tIns="0" rIns="0" bIns="0" rtlCol="0"/>
          <a:lstStyle/>
          <a:p>
            <a:pPr rtl="0"/>
            <a:endParaRPr lang="pt-BR" dirty="0"/>
          </a:p>
        </p:txBody>
      </p:sp>
      <p:pic>
        <p:nvPicPr>
          <p:cNvPr id="9" name="Imagem 8" descr="Sem Título-1.png">
            <a:hlinkClick r:id="rId4" action="ppaction://hlinksldjump"/>
            <a:extLst>
              <a:ext uri="{FF2B5EF4-FFF2-40B4-BE49-F238E27FC236}">
                <a16:creationId xmlns:a16="http://schemas.microsoft.com/office/drawing/2014/main" xmlns="" id="{C72643BB-7C6A-4DE7-9BA8-63F9FE28C944}"/>
              </a:ext>
            </a:extLst>
          </p:cNvPr>
          <p:cNvPicPr>
            <a:picLocks noChangeAspect="1"/>
          </p:cNvPicPr>
          <p:nvPr/>
        </p:nvPicPr>
        <p:blipFill>
          <a:blip r:embed="rId5"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33950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to 3" descr="Retângulo azul">
            <a:extLst>
              <a:ext uri="{FF2B5EF4-FFF2-40B4-BE49-F238E27FC236}">
                <a16:creationId xmlns:a16="http://schemas.microsoft.com/office/drawing/2014/main" xmlns="" id="{BD035EA5-A96C-4030-9C9E-3A0A9F7A2C7B}"/>
              </a:ext>
            </a:extLst>
          </p:cNvPr>
          <p:cNvSpPr/>
          <p:nvPr/>
        </p:nvSpPr>
        <p:spPr>
          <a:xfrm>
            <a:off x="3600" y="0"/>
            <a:ext cx="121884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tx2">
              <a:alpha val="69999"/>
            </a:schemeClr>
          </a:solidFill>
        </p:spPr>
        <p:txBody>
          <a:bodyPr wrap="square" lIns="0" tIns="0" rIns="0" bIns="0" rtlCol="0"/>
          <a:lstStyle/>
          <a:p>
            <a:pPr rtl="0"/>
            <a:endParaRPr lang="pt-BR" dirty="0"/>
          </a:p>
        </p:txBody>
      </p:sp>
      <p:sp>
        <p:nvSpPr>
          <p:cNvPr id="5" name="Espaço Reservado para Conteúdo 4">
            <a:extLst>
              <a:ext uri="{FF2B5EF4-FFF2-40B4-BE49-F238E27FC236}">
                <a16:creationId xmlns:a16="http://schemas.microsoft.com/office/drawing/2014/main" xmlns="" id="{D5537408-2125-4CE5-92A7-F7E0FCBA31D0}"/>
              </a:ext>
            </a:extLst>
          </p:cNvPr>
          <p:cNvSpPr txBox="1">
            <a:spLocks/>
          </p:cNvSpPr>
          <p:nvPr/>
        </p:nvSpPr>
        <p:spPr>
          <a:xfrm>
            <a:off x="0" y="1305104"/>
            <a:ext cx="6348413" cy="4140200"/>
          </a:xfrm>
          <a:prstGeom prst="rect">
            <a:avLst/>
          </a:prstGeom>
          <a:solidFill>
            <a:schemeClr val="accent2"/>
          </a:solidFill>
        </p:spPr>
        <p:txBody>
          <a:bodyPr lIns="1548000" tIns="216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25000"/>
              </a:lnSpc>
              <a:buFont typeface="Arial" panose="020B0604020202020204" pitchFamily="34" charset="0"/>
              <a:buNone/>
            </a:pPr>
            <a:endParaRPr lang="pt-BR" sz="2500" b="1" dirty="0">
              <a:solidFill>
                <a:schemeClr val="bg2">
                  <a:alpha val="50000"/>
                </a:schemeClr>
              </a:solidFill>
            </a:endParaRPr>
          </a:p>
        </p:txBody>
      </p:sp>
      <p:sp>
        <p:nvSpPr>
          <p:cNvPr id="6" name="objeto 6" descr="Retângulo bege">
            <a:extLst>
              <a:ext uri="{FF2B5EF4-FFF2-40B4-BE49-F238E27FC236}">
                <a16:creationId xmlns:a16="http://schemas.microsoft.com/office/drawing/2014/main" xmlns="" id="{B0C70F64-F3E5-413B-AF4F-E15CE944B761}"/>
              </a:ext>
            </a:extLst>
          </p:cNvPr>
          <p:cNvSpPr/>
          <p:nvPr/>
        </p:nvSpPr>
        <p:spPr bwMode="ltGray">
          <a:xfrm>
            <a:off x="931203" y="2894901"/>
            <a:ext cx="4176000" cy="0"/>
          </a:xfrm>
          <a:custGeom>
            <a:avLst/>
            <a:gdLst/>
            <a:ahLst/>
            <a:cxnLst/>
            <a:rect l="l" t="t" r="r" b="b"/>
            <a:pathLst>
              <a:path w="4206240">
                <a:moveTo>
                  <a:pt x="0" y="0"/>
                </a:moveTo>
                <a:lnTo>
                  <a:pt x="4206240" y="0"/>
                </a:lnTo>
              </a:path>
            </a:pathLst>
          </a:custGeom>
          <a:ln w="54863">
            <a:solidFill>
              <a:schemeClr val="accent4"/>
            </a:solidFill>
          </a:ln>
        </p:spPr>
        <p:txBody>
          <a:bodyPr wrap="square" lIns="0" tIns="0" rIns="0" bIns="0" rtlCol="0"/>
          <a:lstStyle/>
          <a:p>
            <a:pPr rtl="0"/>
            <a:endParaRPr lang="pt-BR" dirty="0"/>
          </a:p>
        </p:txBody>
      </p:sp>
      <p:sp>
        <p:nvSpPr>
          <p:cNvPr id="2" name="Título 1">
            <a:extLst>
              <a:ext uri="{FF2B5EF4-FFF2-40B4-BE49-F238E27FC236}">
                <a16:creationId xmlns:a16="http://schemas.microsoft.com/office/drawing/2014/main" xmlns="" id="{1BD43A5E-77DF-44FD-800D-158434A3ABC6}"/>
              </a:ext>
            </a:extLst>
          </p:cNvPr>
          <p:cNvSpPr>
            <a:spLocks noGrp="1"/>
          </p:cNvSpPr>
          <p:nvPr>
            <p:ph type="title"/>
          </p:nvPr>
        </p:nvSpPr>
        <p:spPr bwMode="ltGray">
          <a:xfrm>
            <a:off x="838200" y="1701559"/>
            <a:ext cx="4859215" cy="1325563"/>
          </a:xfrm>
        </p:spPr>
        <p:txBody>
          <a:bodyPr rtlCol="0">
            <a:normAutofit/>
          </a:bodyPr>
          <a:lstStyle/>
          <a:p>
            <a:pPr rtl="0"/>
            <a:r>
              <a:rPr lang="pt-BR" sz="5000" dirty="0">
                <a:solidFill>
                  <a:schemeClr val="bg1"/>
                </a:solidFill>
              </a:rPr>
              <a:t>OBRIGADO!</a:t>
            </a:r>
            <a:endParaRPr lang="pt-BR" sz="5000" dirty="0"/>
          </a:p>
        </p:txBody>
      </p:sp>
      <p:pic>
        <p:nvPicPr>
          <p:cNvPr id="7" name="Imagem 6" descr="Logotipo&#10;&#10;Descrição gerada automaticamente">
            <a:extLst>
              <a:ext uri="{FF2B5EF4-FFF2-40B4-BE49-F238E27FC236}">
                <a16:creationId xmlns:a16="http://schemas.microsoft.com/office/drawing/2014/main" xmlns="" id="{EA72A857-4BC1-4B02-9D21-19E6666E1C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4258" y="1701559"/>
            <a:ext cx="4217160" cy="3347291"/>
          </a:xfrm>
          <a:prstGeom prst="rect">
            <a:avLst/>
          </a:prstGeom>
        </p:spPr>
      </p:pic>
      <p:sp>
        <p:nvSpPr>
          <p:cNvPr id="14" name="Título 1">
            <a:extLst>
              <a:ext uri="{FF2B5EF4-FFF2-40B4-BE49-F238E27FC236}">
                <a16:creationId xmlns:a16="http://schemas.microsoft.com/office/drawing/2014/main" xmlns="" id="{B0161EC8-7744-4BB7-89E9-9263ABBE31D1}"/>
              </a:ext>
            </a:extLst>
          </p:cNvPr>
          <p:cNvSpPr txBox="1">
            <a:spLocks/>
          </p:cNvSpPr>
          <p:nvPr/>
        </p:nvSpPr>
        <p:spPr bwMode="ltGray">
          <a:xfrm>
            <a:off x="162586" y="3582583"/>
            <a:ext cx="60232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accent2"/>
                </a:solidFill>
                <a:latin typeface="+mj-lt"/>
                <a:ea typeface="+mj-ea"/>
                <a:cs typeface="+mj-cs"/>
              </a:defRPr>
            </a:lvl1pPr>
          </a:lstStyle>
          <a:p>
            <a:pPr marL="0" indent="0" algn="just" rtl="0">
              <a:spcBef>
                <a:spcPts val="1100"/>
              </a:spcBef>
              <a:buFont typeface="Arial" panose="020B0604020202020204" pitchFamily="34" charset="0"/>
              <a:buNone/>
            </a:pPr>
            <a:r>
              <a:rPr lang="pt-BR" sz="1800" spc="60" dirty="0">
                <a:solidFill>
                  <a:schemeClr val="bg1">
                    <a:alpha val="75000"/>
                  </a:schemeClr>
                </a:solidFill>
                <a:cs typeface="Arial"/>
              </a:rPr>
              <a:t>Ouvidor do Ministério Público do Rio de Janeiro, </a:t>
            </a:r>
          </a:p>
          <a:p>
            <a:pPr marL="0" indent="0" algn="just" rtl="0">
              <a:spcBef>
                <a:spcPts val="1100"/>
              </a:spcBef>
              <a:buFont typeface="Arial" panose="020B0604020202020204" pitchFamily="34" charset="0"/>
              <a:buNone/>
            </a:pPr>
            <a:r>
              <a:rPr lang="pt-BR" sz="1800" b="1" spc="60" dirty="0">
                <a:solidFill>
                  <a:schemeClr val="bg1">
                    <a:alpha val="75000"/>
                  </a:schemeClr>
                </a:solidFill>
                <a:cs typeface="Arial"/>
              </a:rPr>
              <a:t>Dr. Augusto Vianna, </a:t>
            </a:r>
            <a:r>
              <a:rPr lang="pt-BR" sz="1800" spc="60" dirty="0">
                <a:solidFill>
                  <a:schemeClr val="bg1">
                    <a:alpha val="75000"/>
                  </a:schemeClr>
                </a:solidFill>
                <a:cs typeface="Arial"/>
              </a:rPr>
              <a:t>Procurador de Justiça</a:t>
            </a:r>
            <a:endParaRPr lang="pt-BR" sz="1800" dirty="0">
              <a:solidFill>
                <a:schemeClr val="bg1">
                  <a:alpha val="75000"/>
                </a:schemeClr>
              </a:solidFill>
              <a:cs typeface="Arial"/>
            </a:endParaRPr>
          </a:p>
        </p:txBody>
      </p:sp>
      <p:pic>
        <p:nvPicPr>
          <p:cNvPr id="19" name="Imagem 18" descr="Sem Título-1.png">
            <a:hlinkClick r:id="rId4" action="ppaction://hlinksldjump"/>
            <a:extLst>
              <a:ext uri="{FF2B5EF4-FFF2-40B4-BE49-F238E27FC236}">
                <a16:creationId xmlns:a16="http://schemas.microsoft.com/office/drawing/2014/main" xmlns="" id="{8F95D35E-8F99-42F7-9D3A-3E07F8B1B469}"/>
              </a:ext>
            </a:extLst>
          </p:cNvPr>
          <p:cNvPicPr>
            <a:picLocks noChangeAspect="1"/>
          </p:cNvPicPr>
          <p:nvPr/>
        </p:nvPicPr>
        <p:blipFill>
          <a:blip r:embed="rId5"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148695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ço Reservado para Conteúdo 6" descr="Retângulo azul">
            <a:extLst>
              <a:ext uri="{FF2B5EF4-FFF2-40B4-BE49-F238E27FC236}">
                <a16:creationId xmlns:a16="http://schemas.microsoft.com/office/drawing/2014/main" xmlns="" id="{9D3F5886-901D-498A-8728-DA0966A4498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4" name="objeto 3" descr="Retângulo azul">
            <a:extLst>
              <a:ext uri="{FF2B5EF4-FFF2-40B4-BE49-F238E27FC236}">
                <a16:creationId xmlns:a16="http://schemas.microsoft.com/office/drawing/2014/main" xmlns="" id="{0806F1C9-612A-47A3-8255-FE300F098AD2}"/>
              </a:ext>
            </a:extLst>
          </p:cNvPr>
          <p:cNvSpPr/>
          <p:nvPr/>
        </p:nvSpPr>
        <p:spPr>
          <a:xfrm>
            <a:off x="2400" y="0"/>
            <a:ext cx="121896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tx2">
              <a:alpha val="69999"/>
            </a:schemeClr>
          </a:solidFill>
        </p:spPr>
        <p:txBody>
          <a:bodyPr wrap="square" lIns="0" tIns="0" rIns="0" bIns="0" rtlCol="0"/>
          <a:lstStyle/>
          <a:p>
            <a:pPr rtl="0"/>
            <a:endParaRPr lang="pt-BR" dirty="0"/>
          </a:p>
        </p:txBody>
      </p:sp>
      <p:sp>
        <p:nvSpPr>
          <p:cNvPr id="5" name="objeto 3" descr="Retângulo bege">
            <a:extLst>
              <a:ext uri="{FF2B5EF4-FFF2-40B4-BE49-F238E27FC236}">
                <a16:creationId xmlns:a16="http://schemas.microsoft.com/office/drawing/2014/main" xmlns="" id="{DCF29767-6635-4A46-AB77-672CC90C6FBE}"/>
              </a:ext>
            </a:extLst>
          </p:cNvPr>
          <p:cNvSpPr/>
          <p:nvPr/>
        </p:nvSpPr>
        <p:spPr>
          <a:xfrm>
            <a:off x="8181340" y="596348"/>
            <a:ext cx="4010660" cy="5183516"/>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4"/>
          </a:solidFill>
          <a:ln>
            <a:solidFill>
              <a:schemeClr val="accent4"/>
            </a:solidFill>
          </a:ln>
        </p:spPr>
        <p:txBody>
          <a:bodyPr wrap="square" lIns="0" tIns="0" rIns="0" bIns="0" rtlCol="0"/>
          <a:lstStyle/>
          <a:p>
            <a:pPr rtl="0"/>
            <a:endParaRPr lang="pt-BR" dirty="0"/>
          </a:p>
        </p:txBody>
      </p:sp>
      <p:sp>
        <p:nvSpPr>
          <p:cNvPr id="6" name="objeto 6" descr="Retângulo azul">
            <a:extLst>
              <a:ext uri="{FF2B5EF4-FFF2-40B4-BE49-F238E27FC236}">
                <a16:creationId xmlns:a16="http://schemas.microsoft.com/office/drawing/2014/main" xmlns="" id="{9FABC344-E043-45BE-8588-06C658DBCE70}"/>
              </a:ext>
            </a:extLst>
          </p:cNvPr>
          <p:cNvSpPr/>
          <p:nvPr/>
        </p:nvSpPr>
        <p:spPr>
          <a:xfrm>
            <a:off x="3697357" y="1205948"/>
            <a:ext cx="8494643" cy="4014120"/>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pPr rtl="0"/>
            <a:endParaRPr lang="pt-BR" dirty="0"/>
          </a:p>
        </p:txBody>
      </p:sp>
      <p:sp>
        <p:nvSpPr>
          <p:cNvPr id="2" name="Título 1">
            <a:extLst>
              <a:ext uri="{FF2B5EF4-FFF2-40B4-BE49-F238E27FC236}">
                <a16:creationId xmlns:a16="http://schemas.microsoft.com/office/drawing/2014/main" xmlns="" id="{345C5720-51D4-4632-91CD-936B8AB96750}"/>
              </a:ext>
            </a:extLst>
          </p:cNvPr>
          <p:cNvSpPr>
            <a:spLocks noGrp="1"/>
          </p:cNvSpPr>
          <p:nvPr>
            <p:ph type="title"/>
          </p:nvPr>
        </p:nvSpPr>
        <p:spPr bwMode="white">
          <a:xfrm>
            <a:off x="6660402" y="1078136"/>
            <a:ext cx="5165558" cy="833856"/>
          </a:xfrm>
        </p:spPr>
        <p:txBody>
          <a:bodyPr rtlCol="0"/>
          <a:lstStyle/>
          <a:p>
            <a:pPr rtl="0"/>
            <a:r>
              <a:rPr lang="pt-BR" dirty="0">
                <a:solidFill>
                  <a:schemeClr val="bg1"/>
                </a:solidFill>
              </a:rPr>
              <a:t>A OUVIDORIA</a:t>
            </a:r>
            <a:endParaRPr lang="pt-BR" dirty="0"/>
          </a:p>
        </p:txBody>
      </p:sp>
      <p:sp>
        <p:nvSpPr>
          <p:cNvPr id="7" name="objeto 9" descr="Retângulo bege">
            <a:extLst>
              <a:ext uri="{FF2B5EF4-FFF2-40B4-BE49-F238E27FC236}">
                <a16:creationId xmlns:a16="http://schemas.microsoft.com/office/drawing/2014/main" xmlns="" id="{02C6628C-972C-4717-AAF3-D882B30F6658}"/>
              </a:ext>
            </a:extLst>
          </p:cNvPr>
          <p:cNvSpPr/>
          <p:nvPr/>
        </p:nvSpPr>
        <p:spPr bwMode="white">
          <a:xfrm flipV="1">
            <a:off x="5785231" y="1806722"/>
            <a:ext cx="4792218" cy="51574"/>
          </a:xfrm>
          <a:custGeom>
            <a:avLst/>
            <a:gdLst/>
            <a:ahLst/>
            <a:cxnLst/>
            <a:rect l="l" t="t" r="r" b="b"/>
            <a:pathLst>
              <a:path w="2642870">
                <a:moveTo>
                  <a:pt x="0" y="0"/>
                </a:moveTo>
                <a:lnTo>
                  <a:pt x="2642616" y="0"/>
                </a:lnTo>
              </a:path>
            </a:pathLst>
          </a:custGeom>
          <a:ln w="54863">
            <a:solidFill>
              <a:schemeClr val="bg1"/>
            </a:solidFill>
          </a:ln>
        </p:spPr>
        <p:txBody>
          <a:bodyPr wrap="square" lIns="0" tIns="0" rIns="0" bIns="0" rtlCol="0"/>
          <a:lstStyle/>
          <a:p>
            <a:pPr rtl="0"/>
            <a:endParaRPr lang="pt-BR" dirty="0"/>
          </a:p>
        </p:txBody>
      </p:sp>
      <p:sp>
        <p:nvSpPr>
          <p:cNvPr id="9" name="Espaço Reservado para Conteúdo 3">
            <a:extLst>
              <a:ext uri="{FF2B5EF4-FFF2-40B4-BE49-F238E27FC236}">
                <a16:creationId xmlns:a16="http://schemas.microsoft.com/office/drawing/2014/main" xmlns="" id="{E7A818AB-B120-41D5-88A6-933AB9CAAE68}"/>
              </a:ext>
            </a:extLst>
          </p:cNvPr>
          <p:cNvSpPr txBox="1">
            <a:spLocks/>
          </p:cNvSpPr>
          <p:nvPr/>
        </p:nvSpPr>
        <p:spPr bwMode="white">
          <a:xfrm>
            <a:off x="3803375" y="2065046"/>
            <a:ext cx="8242852" cy="2891268"/>
          </a:xfrm>
          <a:prstGeom prst="rect">
            <a:avLst/>
          </a:prstGeom>
        </p:spPr>
        <p:txBody>
          <a:bodyPr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0">
              <a:buNone/>
            </a:pPr>
            <a:r>
              <a:rPr lang="pt-BR" sz="1800" dirty="0">
                <a:solidFill>
                  <a:schemeClr val="bg1"/>
                </a:solidFill>
              </a:rPr>
              <a:t>A Ouvidoria é um canal permanente de comunicação do Ministério Público do Rio de Janeiro com os cidadãos, entidades representativas da sociedade civil e órgãos públicos. O contato é pautado pelos princípios da ética e da transparência.</a:t>
            </a:r>
            <a:br>
              <a:rPr lang="pt-BR" sz="1800" dirty="0">
                <a:solidFill>
                  <a:schemeClr val="bg1"/>
                </a:solidFill>
              </a:rPr>
            </a:br>
            <a:r>
              <a:rPr lang="pt-BR" sz="1800" dirty="0">
                <a:solidFill>
                  <a:schemeClr val="bg1"/>
                </a:solidFill>
              </a:rPr>
              <a:t/>
            </a:r>
            <a:br>
              <a:rPr lang="pt-BR" sz="1800" dirty="0">
                <a:solidFill>
                  <a:schemeClr val="bg1"/>
                </a:solidFill>
              </a:rPr>
            </a:br>
            <a:r>
              <a:rPr lang="pt-BR" sz="1800" dirty="0">
                <a:solidFill>
                  <a:schemeClr val="bg1"/>
                </a:solidFill>
              </a:rPr>
              <a:t>	Cada manifestação recebida pela Ouvidoria é analisada e encaminhada ao setor competente. A Ouvidoria do Ministério Público do Estado do Rio de Janeiro  acompanha ainda as providências adotadas e as informa ao cidadão.</a:t>
            </a:r>
            <a:br>
              <a:rPr lang="pt-BR" sz="1800" dirty="0">
                <a:solidFill>
                  <a:schemeClr val="bg1"/>
                </a:solidFill>
              </a:rPr>
            </a:br>
            <a:r>
              <a:rPr lang="pt-BR" sz="1800" dirty="0">
                <a:solidFill>
                  <a:schemeClr val="bg1"/>
                </a:solidFill>
              </a:rPr>
              <a:t/>
            </a:r>
            <a:br>
              <a:rPr lang="pt-BR" sz="1800" dirty="0">
                <a:solidFill>
                  <a:schemeClr val="bg1"/>
                </a:solidFill>
              </a:rPr>
            </a:br>
            <a:r>
              <a:rPr lang="pt-BR" sz="1800" dirty="0">
                <a:solidFill>
                  <a:schemeClr val="bg1"/>
                </a:solidFill>
              </a:rPr>
              <a:t>	Ao procurar a Ouvidoria do MPRJ, o cidadão pode fazer sugestões, denúncias ou pedidos de informações sobre as atividades desenvolvidas pela Instituição; reclamações, elogios ou críticas sobre a atuação de qualquer servidor ou membro do Ministério Público.</a:t>
            </a:r>
            <a:endParaRPr lang="pt-BR" sz="1800" i="1" spc="-25" dirty="0">
              <a:solidFill>
                <a:schemeClr val="bg1"/>
              </a:solidFill>
              <a:cs typeface="Arial"/>
            </a:endParaRPr>
          </a:p>
        </p:txBody>
      </p:sp>
      <p:pic>
        <p:nvPicPr>
          <p:cNvPr id="16" name="Imagem 15" descr="Sem Título-1.png">
            <a:hlinkClick r:id="rId4" action="ppaction://hlinksldjump"/>
            <a:extLst>
              <a:ext uri="{FF2B5EF4-FFF2-40B4-BE49-F238E27FC236}">
                <a16:creationId xmlns:a16="http://schemas.microsoft.com/office/drawing/2014/main" xmlns="" id="{0F84BDD6-BCFA-4B63-91B1-7EBF6D579F09}"/>
              </a:ext>
            </a:extLst>
          </p:cNvPr>
          <p:cNvPicPr>
            <a:picLocks noChangeAspect="1"/>
          </p:cNvPicPr>
          <p:nvPr/>
        </p:nvPicPr>
        <p:blipFill>
          <a:blip r:embed="rId5"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179394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ço Reservado para Conteúdo 6" descr="Retângulo azul">
            <a:extLst>
              <a:ext uri="{FF2B5EF4-FFF2-40B4-BE49-F238E27FC236}">
                <a16:creationId xmlns:a16="http://schemas.microsoft.com/office/drawing/2014/main" xmlns="" id="{9D3F5886-901D-498A-8728-DA0966A4498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4" name="objeto 3" descr="Retângulo azul">
            <a:extLst>
              <a:ext uri="{FF2B5EF4-FFF2-40B4-BE49-F238E27FC236}">
                <a16:creationId xmlns:a16="http://schemas.microsoft.com/office/drawing/2014/main" xmlns="" id="{0806F1C9-612A-47A3-8255-FE300F098AD2}"/>
              </a:ext>
            </a:extLst>
          </p:cNvPr>
          <p:cNvSpPr/>
          <p:nvPr/>
        </p:nvSpPr>
        <p:spPr>
          <a:xfrm>
            <a:off x="2400" y="0"/>
            <a:ext cx="121896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tx2">
              <a:alpha val="69999"/>
            </a:schemeClr>
          </a:solidFill>
        </p:spPr>
        <p:txBody>
          <a:bodyPr wrap="square" lIns="0" tIns="0" rIns="0" bIns="0" rtlCol="0"/>
          <a:lstStyle/>
          <a:p>
            <a:pPr rtl="0"/>
            <a:endParaRPr lang="pt-BR" dirty="0"/>
          </a:p>
        </p:txBody>
      </p:sp>
      <p:sp>
        <p:nvSpPr>
          <p:cNvPr id="5" name="objeto 3" descr="Retângulo bege">
            <a:extLst>
              <a:ext uri="{FF2B5EF4-FFF2-40B4-BE49-F238E27FC236}">
                <a16:creationId xmlns:a16="http://schemas.microsoft.com/office/drawing/2014/main" xmlns="" id="{DCF29767-6635-4A46-AB77-672CC90C6FBE}"/>
              </a:ext>
            </a:extLst>
          </p:cNvPr>
          <p:cNvSpPr/>
          <p:nvPr/>
        </p:nvSpPr>
        <p:spPr>
          <a:xfrm>
            <a:off x="-2677" y="991386"/>
            <a:ext cx="4010660" cy="5183516"/>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4"/>
          </a:solidFill>
          <a:ln>
            <a:solidFill>
              <a:schemeClr val="accent4"/>
            </a:solidFill>
          </a:ln>
        </p:spPr>
        <p:txBody>
          <a:bodyPr wrap="square" lIns="0" tIns="0" rIns="0" bIns="0" rtlCol="0"/>
          <a:lstStyle/>
          <a:p>
            <a:pPr rtl="0"/>
            <a:endParaRPr lang="pt-BR" dirty="0"/>
          </a:p>
        </p:txBody>
      </p:sp>
      <p:sp>
        <p:nvSpPr>
          <p:cNvPr id="6" name="objeto 6" descr="Retângulo azul">
            <a:extLst>
              <a:ext uri="{FF2B5EF4-FFF2-40B4-BE49-F238E27FC236}">
                <a16:creationId xmlns:a16="http://schemas.microsoft.com/office/drawing/2014/main" xmlns="" id="{9FABC344-E043-45BE-8588-06C658DBCE70}"/>
              </a:ext>
            </a:extLst>
          </p:cNvPr>
          <p:cNvSpPr/>
          <p:nvPr/>
        </p:nvSpPr>
        <p:spPr>
          <a:xfrm>
            <a:off x="0" y="1600986"/>
            <a:ext cx="10202779" cy="4053856"/>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pPr rtl="0"/>
            <a:endParaRPr lang="pt-BR" dirty="0"/>
          </a:p>
        </p:txBody>
      </p:sp>
      <p:sp>
        <p:nvSpPr>
          <p:cNvPr id="2" name="Título 1">
            <a:extLst>
              <a:ext uri="{FF2B5EF4-FFF2-40B4-BE49-F238E27FC236}">
                <a16:creationId xmlns:a16="http://schemas.microsoft.com/office/drawing/2014/main" xmlns="" id="{345C5720-51D4-4632-91CD-936B8AB96750}"/>
              </a:ext>
            </a:extLst>
          </p:cNvPr>
          <p:cNvSpPr>
            <a:spLocks noGrp="1"/>
          </p:cNvSpPr>
          <p:nvPr>
            <p:ph type="title"/>
          </p:nvPr>
        </p:nvSpPr>
        <p:spPr bwMode="white">
          <a:xfrm>
            <a:off x="448674" y="1478495"/>
            <a:ext cx="5165558" cy="833856"/>
          </a:xfrm>
        </p:spPr>
        <p:txBody>
          <a:bodyPr rtlCol="0"/>
          <a:lstStyle/>
          <a:p>
            <a:pPr rtl="0"/>
            <a:r>
              <a:rPr lang="pt-BR" dirty="0">
                <a:solidFill>
                  <a:schemeClr val="bg1"/>
                </a:solidFill>
              </a:rPr>
              <a:t>A OUVIDORIA</a:t>
            </a:r>
            <a:endParaRPr lang="pt-BR" dirty="0"/>
          </a:p>
        </p:txBody>
      </p:sp>
      <p:sp>
        <p:nvSpPr>
          <p:cNvPr id="7" name="objeto 9" descr="Retângulo bege">
            <a:extLst>
              <a:ext uri="{FF2B5EF4-FFF2-40B4-BE49-F238E27FC236}">
                <a16:creationId xmlns:a16="http://schemas.microsoft.com/office/drawing/2014/main" xmlns="" id="{02C6628C-972C-4717-AAF3-D882B30F6658}"/>
              </a:ext>
            </a:extLst>
          </p:cNvPr>
          <p:cNvSpPr/>
          <p:nvPr/>
        </p:nvSpPr>
        <p:spPr bwMode="white">
          <a:xfrm>
            <a:off x="391421" y="2270686"/>
            <a:ext cx="3169926" cy="45719"/>
          </a:xfrm>
          <a:custGeom>
            <a:avLst/>
            <a:gdLst/>
            <a:ahLst/>
            <a:cxnLst/>
            <a:rect l="l" t="t" r="r" b="b"/>
            <a:pathLst>
              <a:path w="2642870">
                <a:moveTo>
                  <a:pt x="0" y="0"/>
                </a:moveTo>
                <a:lnTo>
                  <a:pt x="2642616" y="0"/>
                </a:lnTo>
              </a:path>
            </a:pathLst>
          </a:custGeom>
          <a:ln w="54863">
            <a:solidFill>
              <a:schemeClr val="bg1"/>
            </a:solidFill>
          </a:ln>
        </p:spPr>
        <p:txBody>
          <a:bodyPr wrap="square" lIns="0" tIns="0" rIns="0" bIns="0" rtlCol="0"/>
          <a:lstStyle/>
          <a:p>
            <a:pPr rtl="0"/>
            <a:endParaRPr lang="pt-BR" dirty="0"/>
          </a:p>
        </p:txBody>
      </p:sp>
      <p:sp>
        <p:nvSpPr>
          <p:cNvPr id="9" name="Espaço Reservado para Conteúdo 3">
            <a:extLst>
              <a:ext uri="{FF2B5EF4-FFF2-40B4-BE49-F238E27FC236}">
                <a16:creationId xmlns:a16="http://schemas.microsoft.com/office/drawing/2014/main" xmlns="" id="{E7A818AB-B120-41D5-88A6-933AB9CAAE68}"/>
              </a:ext>
            </a:extLst>
          </p:cNvPr>
          <p:cNvSpPr txBox="1">
            <a:spLocks/>
          </p:cNvSpPr>
          <p:nvPr/>
        </p:nvSpPr>
        <p:spPr bwMode="white">
          <a:xfrm>
            <a:off x="69403" y="2542282"/>
            <a:ext cx="9916808" cy="2842544"/>
          </a:xfrm>
          <a:prstGeom prst="rect">
            <a:avLst/>
          </a:prstGeom>
        </p:spPr>
        <p:txBody>
          <a:bodyPr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0">
              <a:buNone/>
            </a:pPr>
            <a:r>
              <a:rPr lang="pt-BR" sz="1800" dirty="0">
                <a:solidFill>
                  <a:schemeClr val="bg1"/>
                </a:solidFill>
              </a:rPr>
              <a:t>	Composta por um Ouvidor, nomeado pelo Procurador-Geral de Justiça, dentre os membros do Ministério Público com mais de 10 (dez) anos de carreira, sendo a nomeação submetida à apreciação do Órgão Especial do Colégio de Procuradores de Justiça, que poderá rejeitá-la pelo voto de dois terços dos seus membros.</a:t>
            </a:r>
          </a:p>
          <a:p>
            <a:pPr marL="0" indent="0" algn="just" rtl="0">
              <a:buNone/>
            </a:pPr>
            <a:r>
              <a:rPr lang="pt-BR" sz="1800" dirty="0">
                <a:solidFill>
                  <a:schemeClr val="bg1"/>
                </a:solidFill>
              </a:rPr>
              <a:t>	O Ouvidor está impedido por força da lei estadual a concorrer a qualquer cargo eletivo no âmbito da Instituição. </a:t>
            </a:r>
          </a:p>
          <a:p>
            <a:pPr marL="0" indent="0" algn="just" rtl="0">
              <a:buNone/>
            </a:pPr>
            <a:r>
              <a:rPr lang="pt-BR" sz="1800" dirty="0">
                <a:solidFill>
                  <a:schemeClr val="bg1"/>
                </a:solidFill>
              </a:rPr>
              <a:t>O Assessor da Ouvidoria, membro do Ministério Público, também nomeado pelo Procurador-Geral de Justiça, auxilia o Ouvidor nas suas funções bem como o substitui nas suas faltas, ausências, impedimentos, férias e licenças. </a:t>
            </a:r>
          </a:p>
          <a:p>
            <a:pPr marL="0" indent="0" algn="just" rtl="0">
              <a:buNone/>
            </a:pPr>
            <a:r>
              <a:rPr lang="pt-BR" sz="1800" dirty="0">
                <a:solidFill>
                  <a:schemeClr val="bg1"/>
                </a:solidFill>
              </a:rPr>
              <a:t>	A Ouvidoria conta com uma equipe de servidores com formação jurídica que analisa cada registro e encaminha ao setor competente para apuração dos fatos e adoção das providências cabíveis, disponibilizando o resultado no sistema da Ouvidoria. Dispõe ainda de atendimento presencial e telefônico através do Call Center.</a:t>
            </a:r>
            <a:endParaRPr lang="pt-BR" sz="1800" i="1" spc="-25" dirty="0">
              <a:solidFill>
                <a:schemeClr val="bg1"/>
              </a:solidFill>
              <a:cs typeface="Arial"/>
            </a:endParaRPr>
          </a:p>
        </p:txBody>
      </p:sp>
      <p:pic>
        <p:nvPicPr>
          <p:cNvPr id="11" name="Imagem 10" descr="Sem Título-1.png">
            <a:hlinkClick r:id="rId4" action="ppaction://hlinksldjump"/>
            <a:extLst>
              <a:ext uri="{FF2B5EF4-FFF2-40B4-BE49-F238E27FC236}">
                <a16:creationId xmlns:a16="http://schemas.microsoft.com/office/drawing/2014/main" xmlns="" id="{F3A582AC-1CD0-4F7D-844D-57F84E2BEACC}"/>
              </a:ext>
            </a:extLst>
          </p:cNvPr>
          <p:cNvPicPr>
            <a:picLocks noChangeAspect="1"/>
          </p:cNvPicPr>
          <p:nvPr/>
        </p:nvPicPr>
        <p:blipFill>
          <a:blip r:embed="rId5"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175875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Espaço Reservado para Imagem 46" descr="As pessoas discutem algo">
            <a:extLst>
              <a:ext uri="{FF2B5EF4-FFF2-40B4-BE49-F238E27FC236}">
                <a16:creationId xmlns:a16="http://schemas.microsoft.com/office/drawing/2014/main" xmlns="" id="{0FD54BB1-BA8F-46B1-AE35-C73B73A48218}"/>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tretch>
            <a:fillRect/>
          </a:stretch>
        </p:blipFill>
        <p:spPr>
          <a:xfrm>
            <a:off x="0" y="1350"/>
            <a:ext cx="12189599" cy="6856649"/>
          </a:xfrm>
        </p:spPr>
      </p:pic>
      <p:sp>
        <p:nvSpPr>
          <p:cNvPr id="35" name="objeto 3" descr="Retângulo azul">
            <a:extLst>
              <a:ext uri="{FF2B5EF4-FFF2-40B4-BE49-F238E27FC236}">
                <a16:creationId xmlns:a16="http://schemas.microsoft.com/office/drawing/2014/main" xmlns="" id="{9206F938-D64B-410D-BE2D-847D78F81E42}"/>
              </a:ext>
            </a:extLst>
          </p:cNvPr>
          <p:cNvSpPr/>
          <p:nvPr/>
        </p:nvSpPr>
        <p:spPr>
          <a:xfrm>
            <a:off x="3600" y="0"/>
            <a:ext cx="121884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tx2">
              <a:alpha val="69999"/>
            </a:schemeClr>
          </a:solidFill>
        </p:spPr>
        <p:txBody>
          <a:bodyPr wrap="square" lIns="0" tIns="0" rIns="0" bIns="0" rtlCol="0"/>
          <a:lstStyle/>
          <a:p>
            <a:pPr rtl="0"/>
            <a:endParaRPr lang="pt-BR" dirty="0"/>
          </a:p>
        </p:txBody>
      </p:sp>
      <p:sp>
        <p:nvSpPr>
          <p:cNvPr id="26" name="Retângulo 25" descr="Retângulo azul">
            <a:extLst>
              <a:ext uri="{FF2B5EF4-FFF2-40B4-BE49-F238E27FC236}">
                <a16:creationId xmlns:a16="http://schemas.microsoft.com/office/drawing/2014/main" xmlns="" id="{B743B096-6BB3-4330-9D5B-22EEBAF87BEE}"/>
              </a:ext>
            </a:extLst>
          </p:cNvPr>
          <p:cNvSpPr/>
          <p:nvPr/>
        </p:nvSpPr>
        <p:spPr>
          <a:xfrm>
            <a:off x="0" y="2770632"/>
            <a:ext cx="12192000" cy="131673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dirty="0"/>
          </a:p>
        </p:txBody>
      </p:sp>
      <p:sp>
        <p:nvSpPr>
          <p:cNvPr id="27" name="Oval 26" descr="Círculo azul">
            <a:extLst>
              <a:ext uri="{FF2B5EF4-FFF2-40B4-BE49-F238E27FC236}">
                <a16:creationId xmlns:a16="http://schemas.microsoft.com/office/drawing/2014/main" xmlns="" id="{48354ED0-9392-4301-B2D6-A5335876F77D}"/>
              </a:ext>
            </a:extLst>
          </p:cNvPr>
          <p:cNvSpPr/>
          <p:nvPr/>
        </p:nvSpPr>
        <p:spPr>
          <a:xfrm>
            <a:off x="1557528" y="2004364"/>
            <a:ext cx="2843784" cy="284378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dirty="0"/>
          </a:p>
        </p:txBody>
      </p:sp>
      <p:sp>
        <p:nvSpPr>
          <p:cNvPr id="28" name="Oval 27" descr="Círculo azul">
            <a:extLst>
              <a:ext uri="{FF2B5EF4-FFF2-40B4-BE49-F238E27FC236}">
                <a16:creationId xmlns:a16="http://schemas.microsoft.com/office/drawing/2014/main" xmlns="" id="{0AD89AAC-7A26-4BF6-8BF7-D301C467BE24}"/>
              </a:ext>
            </a:extLst>
          </p:cNvPr>
          <p:cNvSpPr/>
          <p:nvPr/>
        </p:nvSpPr>
        <p:spPr>
          <a:xfrm>
            <a:off x="7790688" y="1981199"/>
            <a:ext cx="2843784" cy="284378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dirty="0"/>
          </a:p>
        </p:txBody>
      </p:sp>
      <p:sp>
        <p:nvSpPr>
          <p:cNvPr id="4" name="Título 3">
            <a:extLst>
              <a:ext uri="{FF2B5EF4-FFF2-40B4-BE49-F238E27FC236}">
                <a16:creationId xmlns:a16="http://schemas.microsoft.com/office/drawing/2014/main" xmlns="" id="{0558CBCC-46BE-4654-9B01-07B35CF17C32}"/>
              </a:ext>
            </a:extLst>
          </p:cNvPr>
          <p:cNvSpPr>
            <a:spLocks noGrp="1"/>
          </p:cNvSpPr>
          <p:nvPr>
            <p:ph type="title"/>
          </p:nvPr>
        </p:nvSpPr>
        <p:spPr bwMode="ltGray"/>
        <p:txBody>
          <a:bodyPr rtlCol="0"/>
          <a:lstStyle/>
          <a:p>
            <a:pPr rtl="0"/>
            <a:r>
              <a:rPr lang="pt-BR" dirty="0">
                <a:solidFill>
                  <a:schemeClr val="bg1"/>
                </a:solidFill>
              </a:rPr>
              <a:t>A COORDENAÇÃO</a:t>
            </a:r>
          </a:p>
        </p:txBody>
      </p:sp>
      <p:sp>
        <p:nvSpPr>
          <p:cNvPr id="42" name="Espaço Reservado para Texto 41">
            <a:extLst>
              <a:ext uri="{FF2B5EF4-FFF2-40B4-BE49-F238E27FC236}">
                <a16:creationId xmlns:a16="http://schemas.microsoft.com/office/drawing/2014/main" xmlns="" id="{D70BF709-D6E1-4AFF-A538-E9F7D1A452C2}"/>
              </a:ext>
            </a:extLst>
          </p:cNvPr>
          <p:cNvSpPr>
            <a:spLocks noGrp="1"/>
          </p:cNvSpPr>
          <p:nvPr>
            <p:ph type="body" sz="quarter" idx="19"/>
          </p:nvPr>
        </p:nvSpPr>
        <p:spPr bwMode="white"/>
        <p:txBody>
          <a:bodyPr rtlCol="0">
            <a:normAutofit fontScale="92500" lnSpcReduction="20000"/>
          </a:bodyPr>
          <a:lstStyle/>
          <a:p>
            <a:pPr rtl="0">
              <a:lnSpc>
                <a:spcPct val="100000"/>
              </a:lnSpc>
              <a:spcBef>
                <a:spcPts val="0"/>
              </a:spcBef>
            </a:pPr>
            <a:r>
              <a:rPr lang="pt-BR" dirty="0"/>
              <a:t>Dr.ª Gabriela Tabet </a:t>
            </a:r>
          </a:p>
          <a:p>
            <a:pPr rtl="0">
              <a:lnSpc>
                <a:spcPct val="100000"/>
              </a:lnSpc>
              <a:spcBef>
                <a:spcPts val="0"/>
              </a:spcBef>
            </a:pPr>
            <a:r>
              <a:rPr lang="pt-BR" sz="1600" b="1" i="1" dirty="0">
                <a:solidFill>
                  <a:schemeClr val="accent4"/>
                </a:solidFill>
                <a:latin typeface="+mn-lt"/>
              </a:rPr>
              <a:t>Assessora da Ouvidoria</a:t>
            </a:r>
          </a:p>
          <a:p>
            <a:pPr rtl="0">
              <a:lnSpc>
                <a:spcPct val="100000"/>
              </a:lnSpc>
              <a:spcBef>
                <a:spcPts val="0"/>
              </a:spcBef>
            </a:pPr>
            <a:r>
              <a:rPr lang="pt-BR" sz="1600" b="1" i="1" dirty="0">
                <a:solidFill>
                  <a:schemeClr val="accent4"/>
                </a:solidFill>
                <a:latin typeface="+mn-lt"/>
              </a:rPr>
              <a:t>Promotora de Justiça</a:t>
            </a:r>
          </a:p>
        </p:txBody>
      </p:sp>
      <p:sp>
        <p:nvSpPr>
          <p:cNvPr id="43" name="Espaço Reservado para Texto 42">
            <a:extLst>
              <a:ext uri="{FF2B5EF4-FFF2-40B4-BE49-F238E27FC236}">
                <a16:creationId xmlns:a16="http://schemas.microsoft.com/office/drawing/2014/main" xmlns="" id="{8CE3A891-B3D6-4B07-A0B9-8F86A9EE5882}"/>
              </a:ext>
            </a:extLst>
          </p:cNvPr>
          <p:cNvSpPr>
            <a:spLocks noGrp="1"/>
          </p:cNvSpPr>
          <p:nvPr>
            <p:ph type="body" sz="quarter" idx="20"/>
          </p:nvPr>
        </p:nvSpPr>
        <p:spPr bwMode="white">
          <a:xfrm>
            <a:off x="4745830" y="5628583"/>
            <a:ext cx="2858929" cy="738187"/>
          </a:xfrm>
        </p:spPr>
        <p:txBody>
          <a:bodyPr rtlCol="0">
            <a:normAutofit fontScale="92500" lnSpcReduction="20000"/>
          </a:bodyPr>
          <a:lstStyle/>
          <a:p>
            <a:pPr rtl="0">
              <a:lnSpc>
                <a:spcPct val="100000"/>
              </a:lnSpc>
              <a:spcBef>
                <a:spcPts val="0"/>
              </a:spcBef>
            </a:pPr>
            <a:r>
              <a:rPr lang="pt-BR" sz="2200" dirty="0"/>
              <a:t>Dr.  Augusto Vianna Lopes </a:t>
            </a:r>
          </a:p>
          <a:p>
            <a:pPr rtl="0">
              <a:lnSpc>
                <a:spcPct val="100000"/>
              </a:lnSpc>
              <a:spcBef>
                <a:spcPts val="0"/>
              </a:spcBef>
            </a:pPr>
            <a:r>
              <a:rPr lang="pt-BR" sz="1600" b="1" i="1" dirty="0">
                <a:solidFill>
                  <a:schemeClr val="accent4"/>
                </a:solidFill>
                <a:latin typeface="+mn-lt"/>
              </a:rPr>
              <a:t>Ouvidor do MPRJ</a:t>
            </a:r>
          </a:p>
          <a:p>
            <a:pPr rtl="0">
              <a:lnSpc>
                <a:spcPct val="100000"/>
              </a:lnSpc>
              <a:spcBef>
                <a:spcPts val="0"/>
              </a:spcBef>
            </a:pPr>
            <a:r>
              <a:rPr lang="pt-BR" sz="1600" b="1" i="1" dirty="0">
                <a:solidFill>
                  <a:schemeClr val="accent4"/>
                </a:solidFill>
                <a:latin typeface="+mn-lt"/>
              </a:rPr>
              <a:t>Procurador de Justiça</a:t>
            </a:r>
          </a:p>
        </p:txBody>
      </p:sp>
      <p:sp>
        <p:nvSpPr>
          <p:cNvPr id="44" name="Espaço Reservado para Texto 43">
            <a:extLst>
              <a:ext uri="{FF2B5EF4-FFF2-40B4-BE49-F238E27FC236}">
                <a16:creationId xmlns:a16="http://schemas.microsoft.com/office/drawing/2014/main" xmlns="" id="{C7D8CB18-31C2-421A-B086-BCC239E2F5A9}"/>
              </a:ext>
            </a:extLst>
          </p:cNvPr>
          <p:cNvSpPr>
            <a:spLocks noGrp="1"/>
          </p:cNvSpPr>
          <p:nvPr>
            <p:ph type="body" sz="quarter" idx="21"/>
          </p:nvPr>
        </p:nvSpPr>
        <p:spPr bwMode="white"/>
        <p:txBody>
          <a:bodyPr rtlCol="0"/>
          <a:lstStyle/>
          <a:p>
            <a:pPr rtl="0">
              <a:lnSpc>
                <a:spcPct val="100000"/>
              </a:lnSpc>
              <a:spcBef>
                <a:spcPts val="0"/>
              </a:spcBef>
            </a:pPr>
            <a:r>
              <a:rPr lang="pt-BR" dirty="0"/>
              <a:t>Leonardo da Silva Braga</a:t>
            </a:r>
          </a:p>
          <a:p>
            <a:pPr rtl="0">
              <a:lnSpc>
                <a:spcPct val="100000"/>
              </a:lnSpc>
              <a:spcBef>
                <a:spcPts val="0"/>
              </a:spcBef>
            </a:pPr>
            <a:r>
              <a:rPr lang="pt-BR" sz="1600" b="1" i="1" dirty="0">
                <a:solidFill>
                  <a:schemeClr val="accent4"/>
                </a:solidFill>
                <a:latin typeface="+mn-lt"/>
              </a:rPr>
              <a:t>Supervisor da Ouvidoria</a:t>
            </a:r>
          </a:p>
        </p:txBody>
      </p:sp>
      <p:sp>
        <p:nvSpPr>
          <p:cNvPr id="49" name="objeto 6" descr="Retângulo bege">
            <a:extLst>
              <a:ext uri="{FF2B5EF4-FFF2-40B4-BE49-F238E27FC236}">
                <a16:creationId xmlns:a16="http://schemas.microsoft.com/office/drawing/2014/main" xmlns="" id="{E67B2D0F-2920-4165-BC82-05237362DABB}"/>
              </a:ext>
            </a:extLst>
          </p:cNvPr>
          <p:cNvSpPr/>
          <p:nvPr/>
        </p:nvSpPr>
        <p:spPr bwMode="ltGray">
          <a:xfrm>
            <a:off x="957250" y="1352775"/>
            <a:ext cx="3968496" cy="74492"/>
          </a:xfrm>
          <a:custGeom>
            <a:avLst/>
            <a:gdLst/>
            <a:ahLst/>
            <a:cxnLst/>
            <a:rect l="l" t="t" r="r" b="b"/>
            <a:pathLst>
              <a:path w="1934210">
                <a:moveTo>
                  <a:pt x="0" y="0"/>
                </a:moveTo>
                <a:lnTo>
                  <a:pt x="1933600" y="0"/>
                </a:lnTo>
              </a:path>
            </a:pathLst>
          </a:custGeom>
          <a:ln w="54863">
            <a:solidFill>
              <a:schemeClr val="accent4"/>
            </a:solidFill>
          </a:ln>
        </p:spPr>
        <p:txBody>
          <a:bodyPr wrap="square" lIns="0" tIns="0" rIns="0" bIns="0" rtlCol="0"/>
          <a:lstStyle/>
          <a:p>
            <a:pPr rtl="0"/>
            <a:endParaRPr lang="pt-BR" dirty="0"/>
          </a:p>
        </p:txBody>
      </p:sp>
      <p:sp>
        <p:nvSpPr>
          <p:cNvPr id="29" name="Oval 28" descr="Círculo bege">
            <a:extLst>
              <a:ext uri="{FF2B5EF4-FFF2-40B4-BE49-F238E27FC236}">
                <a16:creationId xmlns:a16="http://schemas.microsoft.com/office/drawing/2014/main" xmlns="" id="{23AE393F-46ED-4451-AACA-7EC20B0EE16F}"/>
              </a:ext>
            </a:extLst>
          </p:cNvPr>
          <p:cNvSpPr/>
          <p:nvPr/>
        </p:nvSpPr>
        <p:spPr>
          <a:xfrm>
            <a:off x="4111752" y="1544325"/>
            <a:ext cx="3968496" cy="3967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dirty="0"/>
          </a:p>
        </p:txBody>
      </p:sp>
      <p:pic>
        <p:nvPicPr>
          <p:cNvPr id="15" name="Espaço Reservado para Imagem 14" descr="Ícone&#10;&#10;Descrição gerada automaticamente">
            <a:extLst>
              <a:ext uri="{FF2B5EF4-FFF2-40B4-BE49-F238E27FC236}">
                <a16:creationId xmlns:a16="http://schemas.microsoft.com/office/drawing/2014/main" xmlns="" id="{A4673EB1-C2B4-426A-99C9-82FF3971E42C}"/>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a:stretch>
            <a:fillRect/>
          </a:stretch>
        </p:blipFill>
        <p:spPr/>
      </p:pic>
      <p:pic>
        <p:nvPicPr>
          <p:cNvPr id="21" name="Espaço Reservado para Imagem 20" descr="Ícone&#10;&#10;Descrição gerada automaticamente">
            <a:extLst>
              <a:ext uri="{FF2B5EF4-FFF2-40B4-BE49-F238E27FC236}">
                <a16:creationId xmlns:a16="http://schemas.microsoft.com/office/drawing/2014/main" xmlns="" id="{A9D4E12C-3B71-4422-9468-C6AE0AA930B6}"/>
              </a:ext>
            </a:extLst>
          </p:cNvPr>
          <p:cNvPicPr>
            <a:picLocks noGrp="1" noChangeAspect="1"/>
          </p:cNvPicPr>
          <p:nvPr>
            <p:ph type="pic" sz="quarter" idx="17"/>
          </p:nvPr>
        </p:nvPicPr>
        <p:blipFill>
          <a:blip r:embed="rId5">
            <a:extLst>
              <a:ext uri="{28A0092B-C50C-407E-A947-70E740481C1C}">
                <a14:useLocalDpi xmlns:a14="http://schemas.microsoft.com/office/drawing/2010/main" val="0"/>
              </a:ext>
            </a:extLst>
          </a:blip>
          <a:srcRect/>
          <a:stretch>
            <a:fillRect/>
          </a:stretch>
        </p:blipFill>
        <p:spPr/>
      </p:pic>
      <p:pic>
        <p:nvPicPr>
          <p:cNvPr id="17" name="Espaço Reservado para Imagem 16" descr="Desenho de personagem de desenho animado&#10;&#10;Descrição gerada automaticamente com confiança média">
            <a:extLst>
              <a:ext uri="{FF2B5EF4-FFF2-40B4-BE49-F238E27FC236}">
                <a16:creationId xmlns:a16="http://schemas.microsoft.com/office/drawing/2014/main" xmlns="" id="{0AE31DCC-7D9E-4087-8347-C80D4D726F9C}"/>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a:stretch>
            <a:fillRect/>
          </a:stretch>
        </p:blipFill>
        <p:spPr/>
      </p:pic>
      <p:pic>
        <p:nvPicPr>
          <p:cNvPr id="36" name="Imagem 35" descr="Sem Título-1.png">
            <a:hlinkClick r:id="rId7" action="ppaction://hlinksldjump"/>
            <a:extLst>
              <a:ext uri="{FF2B5EF4-FFF2-40B4-BE49-F238E27FC236}">
                <a16:creationId xmlns:a16="http://schemas.microsoft.com/office/drawing/2014/main" xmlns="" id="{46C47BAC-ABFB-4B46-8682-12893D4A00A8}"/>
              </a:ext>
            </a:extLst>
          </p:cNvPr>
          <p:cNvPicPr>
            <a:picLocks noChangeAspect="1"/>
          </p:cNvPicPr>
          <p:nvPr/>
        </p:nvPicPr>
        <p:blipFill>
          <a:blip r:embed="rId8"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106590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
                                        <p:tgtEl>
                                          <p:spTgt spid="15"/>
                                        </p:tgtEl>
                                      </p:cBhvr>
                                    </p:animEffect>
                                  </p:childTnLst>
                                </p:cTn>
                              </p:par>
                            </p:childTnLst>
                          </p:cTn>
                        </p:par>
                        <p:par>
                          <p:cTn id="8" fill="hold">
                            <p:stCondLst>
                              <p:cond delay="100"/>
                            </p:stCondLst>
                            <p:childTnLst>
                              <p:par>
                                <p:cTn id="9" presetID="10"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100"/>
                                        <p:tgtEl>
                                          <p:spTgt spid="29"/>
                                        </p:tgtEl>
                                      </p:cBhvr>
                                    </p:animEffect>
                                  </p:childTnLst>
                                </p:cTn>
                              </p:par>
                            </p:childTnLst>
                          </p:cTn>
                        </p:par>
                        <p:par>
                          <p:cTn id="12" fill="hold">
                            <p:stCondLst>
                              <p:cond delay="200"/>
                            </p:stCondLst>
                            <p:childTnLst>
                              <p:par>
                                <p:cTn id="13" presetID="10" presetClass="entr" presetSubtype="0" fill="hold" grpId="0" nodeType="afterEffect">
                                  <p:stCondLst>
                                    <p:cond delay="0"/>
                                  </p:stCondLst>
                                  <p:childTnLst>
                                    <p:set>
                                      <p:cBhvr>
                                        <p:cTn id="14" dur="1" fill="hold">
                                          <p:stCondLst>
                                            <p:cond delay="0"/>
                                          </p:stCondLst>
                                        </p:cTn>
                                        <p:tgtEl>
                                          <p:spTgt spid="43">
                                            <p:txEl>
                                              <p:pRg st="0" end="0"/>
                                            </p:txEl>
                                          </p:spTgt>
                                        </p:tgtEl>
                                        <p:attrNameLst>
                                          <p:attrName>style.visibility</p:attrName>
                                        </p:attrNameLst>
                                      </p:cBhvr>
                                      <p:to>
                                        <p:strVal val="visible"/>
                                      </p:to>
                                    </p:set>
                                    <p:animEffect transition="in" filter="fade">
                                      <p:cBhvr>
                                        <p:cTn id="15" dur="100"/>
                                        <p:tgtEl>
                                          <p:spTgt spid="43">
                                            <p:txEl>
                                              <p:pRg st="0" end="0"/>
                                            </p:txEl>
                                          </p:spTgt>
                                        </p:tgtEl>
                                      </p:cBhvr>
                                    </p:animEffect>
                                  </p:childTnLst>
                                </p:cTn>
                              </p:par>
                            </p:childTnLst>
                          </p:cTn>
                        </p:par>
                        <p:par>
                          <p:cTn id="16" fill="hold">
                            <p:stCondLst>
                              <p:cond delay="300"/>
                            </p:stCondLst>
                            <p:childTnLst>
                              <p:par>
                                <p:cTn id="17" presetID="10" presetClass="entr" presetSubtype="0" fill="hold" grpId="0" nodeType="afterEffect">
                                  <p:stCondLst>
                                    <p:cond delay="0"/>
                                  </p:stCondLst>
                                  <p:childTnLst>
                                    <p:set>
                                      <p:cBhvr>
                                        <p:cTn id="18" dur="1" fill="hold">
                                          <p:stCondLst>
                                            <p:cond delay="0"/>
                                          </p:stCondLst>
                                        </p:cTn>
                                        <p:tgtEl>
                                          <p:spTgt spid="43">
                                            <p:txEl>
                                              <p:pRg st="1" end="1"/>
                                            </p:txEl>
                                          </p:spTgt>
                                        </p:tgtEl>
                                        <p:attrNameLst>
                                          <p:attrName>style.visibility</p:attrName>
                                        </p:attrNameLst>
                                      </p:cBhvr>
                                      <p:to>
                                        <p:strVal val="visible"/>
                                      </p:to>
                                    </p:set>
                                    <p:animEffect transition="in" filter="fade">
                                      <p:cBhvr>
                                        <p:cTn id="19" dur="100"/>
                                        <p:tgtEl>
                                          <p:spTgt spid="43">
                                            <p:txEl>
                                              <p:pRg st="1" end="1"/>
                                            </p:txEl>
                                          </p:spTgt>
                                        </p:tgtEl>
                                      </p:cBhvr>
                                    </p:animEffect>
                                  </p:childTnLst>
                                </p:cTn>
                              </p:par>
                            </p:childTnLst>
                          </p:cTn>
                        </p:par>
                        <p:par>
                          <p:cTn id="20" fill="hold">
                            <p:stCondLst>
                              <p:cond delay="400"/>
                            </p:stCondLst>
                            <p:childTnLst>
                              <p:par>
                                <p:cTn id="21" presetID="10" presetClass="entr" presetSubtype="0" fill="hold" grpId="0" nodeType="afterEffect">
                                  <p:stCondLst>
                                    <p:cond delay="0"/>
                                  </p:stCondLst>
                                  <p:childTnLst>
                                    <p:set>
                                      <p:cBhvr>
                                        <p:cTn id="22" dur="1" fill="hold">
                                          <p:stCondLst>
                                            <p:cond delay="0"/>
                                          </p:stCondLst>
                                        </p:cTn>
                                        <p:tgtEl>
                                          <p:spTgt spid="43">
                                            <p:txEl>
                                              <p:pRg st="2" end="2"/>
                                            </p:txEl>
                                          </p:spTgt>
                                        </p:tgtEl>
                                        <p:attrNameLst>
                                          <p:attrName>style.visibility</p:attrName>
                                        </p:attrNameLst>
                                      </p:cBhvr>
                                      <p:to>
                                        <p:strVal val="visible"/>
                                      </p:to>
                                    </p:set>
                                    <p:animEffect transition="in" filter="fade">
                                      <p:cBhvr>
                                        <p:cTn id="23" dur="100"/>
                                        <p:tgtEl>
                                          <p:spTgt spid="43">
                                            <p:txEl>
                                              <p:pRg st="2" end="2"/>
                                            </p:txEl>
                                          </p:spTgt>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
                                        <p:tgtEl>
                                          <p:spTgt spid="17"/>
                                        </p:tgtEl>
                                      </p:cBhvr>
                                    </p:animEffect>
                                  </p:childTnLst>
                                </p:cTn>
                              </p:par>
                            </p:childTnLst>
                          </p:cTn>
                        </p:par>
                        <p:par>
                          <p:cTn id="28" fill="hold">
                            <p:stCondLst>
                              <p:cond delay="600"/>
                            </p:stCondLst>
                            <p:childTnLst>
                              <p:par>
                                <p:cTn id="29" presetID="10" presetClass="entr" presetSubtype="0"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100"/>
                                        <p:tgtEl>
                                          <p:spTgt spid="27"/>
                                        </p:tgtEl>
                                      </p:cBhvr>
                                    </p:animEffect>
                                  </p:childTnLst>
                                </p:cTn>
                              </p:par>
                            </p:childTnLst>
                          </p:cTn>
                        </p:par>
                        <p:par>
                          <p:cTn id="32" fill="hold">
                            <p:stCondLst>
                              <p:cond delay="700"/>
                            </p:stCondLst>
                            <p:childTnLst>
                              <p:par>
                                <p:cTn id="33" presetID="10" presetClass="entr" presetSubtype="0" fill="hold" grpId="0" nodeType="afterEffect">
                                  <p:stCondLst>
                                    <p:cond delay="0"/>
                                  </p:stCondLst>
                                  <p:childTnLst>
                                    <p:set>
                                      <p:cBhvr>
                                        <p:cTn id="34" dur="1" fill="hold">
                                          <p:stCondLst>
                                            <p:cond delay="0"/>
                                          </p:stCondLst>
                                        </p:cTn>
                                        <p:tgtEl>
                                          <p:spTgt spid="42">
                                            <p:txEl>
                                              <p:pRg st="0" end="0"/>
                                            </p:txEl>
                                          </p:spTgt>
                                        </p:tgtEl>
                                        <p:attrNameLst>
                                          <p:attrName>style.visibility</p:attrName>
                                        </p:attrNameLst>
                                      </p:cBhvr>
                                      <p:to>
                                        <p:strVal val="visible"/>
                                      </p:to>
                                    </p:set>
                                    <p:animEffect transition="in" filter="fade">
                                      <p:cBhvr>
                                        <p:cTn id="35" dur="100"/>
                                        <p:tgtEl>
                                          <p:spTgt spid="42">
                                            <p:txEl>
                                              <p:pRg st="0" end="0"/>
                                            </p:txEl>
                                          </p:spTgt>
                                        </p:tgtEl>
                                      </p:cBhvr>
                                    </p:animEffect>
                                  </p:childTnLst>
                                </p:cTn>
                              </p:par>
                            </p:childTnLst>
                          </p:cTn>
                        </p:par>
                        <p:par>
                          <p:cTn id="36" fill="hold">
                            <p:stCondLst>
                              <p:cond delay="800"/>
                            </p:stCondLst>
                            <p:childTnLst>
                              <p:par>
                                <p:cTn id="37" presetID="10" presetClass="entr" presetSubtype="0" fill="hold" grpId="0" nodeType="afterEffect">
                                  <p:stCondLst>
                                    <p:cond delay="0"/>
                                  </p:stCondLst>
                                  <p:childTnLst>
                                    <p:set>
                                      <p:cBhvr>
                                        <p:cTn id="38" dur="1" fill="hold">
                                          <p:stCondLst>
                                            <p:cond delay="0"/>
                                          </p:stCondLst>
                                        </p:cTn>
                                        <p:tgtEl>
                                          <p:spTgt spid="42">
                                            <p:txEl>
                                              <p:pRg st="1" end="1"/>
                                            </p:txEl>
                                          </p:spTgt>
                                        </p:tgtEl>
                                        <p:attrNameLst>
                                          <p:attrName>style.visibility</p:attrName>
                                        </p:attrNameLst>
                                      </p:cBhvr>
                                      <p:to>
                                        <p:strVal val="visible"/>
                                      </p:to>
                                    </p:set>
                                    <p:animEffect transition="in" filter="fade">
                                      <p:cBhvr>
                                        <p:cTn id="39" dur="100"/>
                                        <p:tgtEl>
                                          <p:spTgt spid="42">
                                            <p:txEl>
                                              <p:pRg st="1" end="1"/>
                                            </p:txEl>
                                          </p:spTgt>
                                        </p:tgtEl>
                                      </p:cBhvr>
                                    </p:animEffect>
                                  </p:childTnLst>
                                </p:cTn>
                              </p:par>
                            </p:childTnLst>
                          </p:cTn>
                        </p:par>
                        <p:par>
                          <p:cTn id="40" fill="hold">
                            <p:stCondLst>
                              <p:cond delay="900"/>
                            </p:stCondLst>
                            <p:childTnLst>
                              <p:par>
                                <p:cTn id="41" presetID="10" presetClass="entr" presetSubtype="0" fill="hold" grpId="0" nodeType="afterEffect">
                                  <p:stCondLst>
                                    <p:cond delay="0"/>
                                  </p:stCondLst>
                                  <p:childTnLst>
                                    <p:set>
                                      <p:cBhvr>
                                        <p:cTn id="42" dur="1" fill="hold">
                                          <p:stCondLst>
                                            <p:cond delay="0"/>
                                          </p:stCondLst>
                                        </p:cTn>
                                        <p:tgtEl>
                                          <p:spTgt spid="42">
                                            <p:txEl>
                                              <p:pRg st="2" end="2"/>
                                            </p:txEl>
                                          </p:spTgt>
                                        </p:tgtEl>
                                        <p:attrNameLst>
                                          <p:attrName>style.visibility</p:attrName>
                                        </p:attrNameLst>
                                      </p:cBhvr>
                                      <p:to>
                                        <p:strVal val="visible"/>
                                      </p:to>
                                    </p:set>
                                    <p:animEffect transition="in" filter="fade">
                                      <p:cBhvr>
                                        <p:cTn id="43" dur="100"/>
                                        <p:tgtEl>
                                          <p:spTgt spid="42">
                                            <p:txEl>
                                              <p:pRg st="2" end="2"/>
                                            </p:txEl>
                                          </p:spTgt>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
                                        <p:tgtEl>
                                          <p:spTgt spid="21"/>
                                        </p:tgtEl>
                                      </p:cBhvr>
                                    </p:animEffect>
                                  </p:childTnLst>
                                </p:cTn>
                              </p:par>
                            </p:childTnLst>
                          </p:cTn>
                        </p:par>
                        <p:par>
                          <p:cTn id="48" fill="hold">
                            <p:stCondLst>
                              <p:cond delay="1100"/>
                            </p:stCondLst>
                            <p:childTnLst>
                              <p:par>
                                <p:cTn id="49" presetID="10" presetClass="entr" presetSubtype="0" fill="hold" grpId="0" nodeType="after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100"/>
                                        <p:tgtEl>
                                          <p:spTgt spid="28"/>
                                        </p:tgtEl>
                                      </p:cBhvr>
                                    </p:animEffect>
                                  </p:childTnLst>
                                </p:cTn>
                              </p:par>
                            </p:childTnLst>
                          </p:cTn>
                        </p:par>
                        <p:par>
                          <p:cTn id="52" fill="hold">
                            <p:stCondLst>
                              <p:cond delay="1200"/>
                            </p:stCondLst>
                            <p:childTnLst>
                              <p:par>
                                <p:cTn id="53" presetID="10" presetClass="entr" presetSubtype="0" fill="hold" grpId="0" nodeType="afterEffect">
                                  <p:stCondLst>
                                    <p:cond delay="0"/>
                                  </p:stCondLst>
                                  <p:childTnLst>
                                    <p:set>
                                      <p:cBhvr>
                                        <p:cTn id="54" dur="1" fill="hold">
                                          <p:stCondLst>
                                            <p:cond delay="0"/>
                                          </p:stCondLst>
                                        </p:cTn>
                                        <p:tgtEl>
                                          <p:spTgt spid="44">
                                            <p:txEl>
                                              <p:pRg st="0" end="0"/>
                                            </p:txEl>
                                          </p:spTgt>
                                        </p:tgtEl>
                                        <p:attrNameLst>
                                          <p:attrName>style.visibility</p:attrName>
                                        </p:attrNameLst>
                                      </p:cBhvr>
                                      <p:to>
                                        <p:strVal val="visible"/>
                                      </p:to>
                                    </p:set>
                                    <p:animEffect transition="in" filter="fade">
                                      <p:cBhvr>
                                        <p:cTn id="55" dur="100"/>
                                        <p:tgtEl>
                                          <p:spTgt spid="44">
                                            <p:txEl>
                                              <p:pRg st="0" end="0"/>
                                            </p:txEl>
                                          </p:spTgt>
                                        </p:tgtEl>
                                      </p:cBhvr>
                                    </p:animEffect>
                                  </p:childTnLst>
                                </p:cTn>
                              </p:par>
                            </p:childTnLst>
                          </p:cTn>
                        </p:par>
                        <p:par>
                          <p:cTn id="56" fill="hold">
                            <p:stCondLst>
                              <p:cond delay="1300"/>
                            </p:stCondLst>
                            <p:childTnLst>
                              <p:par>
                                <p:cTn id="57" presetID="10" presetClass="entr" presetSubtype="0" fill="hold" grpId="0" nodeType="afterEffect">
                                  <p:stCondLst>
                                    <p:cond delay="0"/>
                                  </p:stCondLst>
                                  <p:childTnLst>
                                    <p:set>
                                      <p:cBhvr>
                                        <p:cTn id="58" dur="1" fill="hold">
                                          <p:stCondLst>
                                            <p:cond delay="0"/>
                                          </p:stCondLst>
                                        </p:cTn>
                                        <p:tgtEl>
                                          <p:spTgt spid="44">
                                            <p:txEl>
                                              <p:pRg st="1" end="1"/>
                                            </p:txEl>
                                          </p:spTgt>
                                        </p:tgtEl>
                                        <p:attrNameLst>
                                          <p:attrName>style.visibility</p:attrName>
                                        </p:attrNameLst>
                                      </p:cBhvr>
                                      <p:to>
                                        <p:strVal val="visible"/>
                                      </p:to>
                                    </p:set>
                                    <p:animEffect transition="in" filter="fade">
                                      <p:cBhvr>
                                        <p:cTn id="59" dur="100"/>
                                        <p:tgtEl>
                                          <p:spTgt spid="4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42" grpId="0" build="p"/>
      <p:bldP spid="43" grpId="0" build="p"/>
      <p:bldP spid="44" grpId="0" build="p"/>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ço Reservado para Conteúdo 6" descr="Retângulo azul">
            <a:extLst>
              <a:ext uri="{FF2B5EF4-FFF2-40B4-BE49-F238E27FC236}">
                <a16:creationId xmlns:a16="http://schemas.microsoft.com/office/drawing/2014/main" xmlns="" id="{7D87B918-371C-4B31-9C7A-1D9A08C8A3BB}"/>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a:stretch/>
        </p:blipFill>
        <p:spPr>
          <a:xfrm>
            <a:off x="0" y="0"/>
            <a:ext cx="12192000" cy="6858000"/>
          </a:xfrm>
        </p:spPr>
      </p:pic>
      <p:sp>
        <p:nvSpPr>
          <p:cNvPr id="8" name="objeto 3" descr="Retângulo azul">
            <a:extLst>
              <a:ext uri="{FF2B5EF4-FFF2-40B4-BE49-F238E27FC236}">
                <a16:creationId xmlns:a16="http://schemas.microsoft.com/office/drawing/2014/main" xmlns="" id="{A277388B-76FD-44C4-B506-F8A157E57C65}"/>
              </a:ext>
            </a:extLst>
          </p:cNvPr>
          <p:cNvSpPr/>
          <p:nvPr/>
        </p:nvSpPr>
        <p:spPr>
          <a:xfrm>
            <a:off x="2400" y="0"/>
            <a:ext cx="12189600" cy="6858000"/>
          </a:xfrm>
          <a:custGeom>
            <a:avLst/>
            <a:gdLst/>
            <a:ahLst/>
            <a:cxnLst/>
            <a:rect l="l" t="t" r="r" b="b"/>
            <a:pathLst>
              <a:path w="12189460" h="6858000">
                <a:moveTo>
                  <a:pt x="0" y="6858000"/>
                </a:moveTo>
                <a:lnTo>
                  <a:pt x="12188952" y="6858000"/>
                </a:lnTo>
                <a:lnTo>
                  <a:pt x="12188952" y="0"/>
                </a:lnTo>
                <a:lnTo>
                  <a:pt x="0" y="0"/>
                </a:lnTo>
                <a:lnTo>
                  <a:pt x="0" y="6858000"/>
                </a:lnTo>
                <a:close/>
              </a:path>
            </a:pathLst>
          </a:custGeom>
          <a:solidFill>
            <a:schemeClr val="tx2">
              <a:alpha val="69999"/>
            </a:schemeClr>
          </a:solidFill>
          <a:ln>
            <a:solidFill>
              <a:schemeClr val="accent4"/>
            </a:solidFill>
          </a:ln>
        </p:spPr>
        <p:txBody>
          <a:bodyPr wrap="square" lIns="0" tIns="0" rIns="0" bIns="0" rtlCol="0"/>
          <a:lstStyle/>
          <a:p>
            <a:pPr rtl="0"/>
            <a:endParaRPr lang="pt-BR" dirty="0"/>
          </a:p>
        </p:txBody>
      </p:sp>
      <p:sp>
        <p:nvSpPr>
          <p:cNvPr id="2" name="Título 1">
            <a:extLst>
              <a:ext uri="{FF2B5EF4-FFF2-40B4-BE49-F238E27FC236}">
                <a16:creationId xmlns:a16="http://schemas.microsoft.com/office/drawing/2014/main" xmlns="" id="{04D00B79-44BB-4D5F-B51D-2270A854D77A}"/>
              </a:ext>
            </a:extLst>
          </p:cNvPr>
          <p:cNvSpPr>
            <a:spLocks noGrp="1"/>
          </p:cNvSpPr>
          <p:nvPr>
            <p:ph type="title"/>
          </p:nvPr>
        </p:nvSpPr>
        <p:spPr bwMode="white">
          <a:xfrm>
            <a:off x="838200" y="329956"/>
            <a:ext cx="10515600" cy="1325563"/>
          </a:xfrm>
        </p:spPr>
        <p:txBody>
          <a:bodyPr rtlCol="0"/>
          <a:lstStyle/>
          <a:p>
            <a:pPr rtl="0"/>
            <a:r>
              <a:rPr lang="pt-BR" dirty="0">
                <a:solidFill>
                  <a:schemeClr val="bg1"/>
                </a:solidFill>
              </a:rPr>
              <a:t>MOMENTOS IMPORTANTES DA OUVIDORIA</a:t>
            </a:r>
            <a:endParaRPr lang="pt-BR" dirty="0"/>
          </a:p>
        </p:txBody>
      </p:sp>
      <p:graphicFrame>
        <p:nvGraphicFramePr>
          <p:cNvPr id="13" name="Espaço Reservado para Conteúdo 12" descr="Tabela">
            <a:extLst>
              <a:ext uri="{FF2B5EF4-FFF2-40B4-BE49-F238E27FC236}">
                <a16:creationId xmlns:a16="http://schemas.microsoft.com/office/drawing/2014/main" xmlns="" id="{1D6AB21B-0AB3-44DD-AD8E-D2EDD77DEA42}"/>
              </a:ext>
            </a:extLst>
          </p:cNvPr>
          <p:cNvGraphicFramePr>
            <a:graphicFrameLocks noGrp="1"/>
          </p:cNvGraphicFramePr>
          <p:nvPr>
            <p:ph sz="half" idx="4294967295"/>
            <p:extLst>
              <p:ext uri="{D42A27DB-BD31-4B8C-83A1-F6EECF244321}">
                <p14:modId xmlns:p14="http://schemas.microsoft.com/office/powerpoint/2010/main" val="2567799923"/>
              </p:ext>
            </p:extLst>
          </p:nvPr>
        </p:nvGraphicFramePr>
        <p:xfrm>
          <a:off x="880708" y="1985475"/>
          <a:ext cx="10473092" cy="2560320"/>
        </p:xfrm>
        <a:graphic>
          <a:graphicData uri="http://schemas.openxmlformats.org/drawingml/2006/table">
            <a:tbl>
              <a:tblPr firstRow="1" bandRow="1">
                <a:tableStyleId>{5C22544A-7EE6-4342-B048-85BDC9FD1C3A}</a:tableStyleId>
              </a:tblPr>
              <a:tblGrid>
                <a:gridCol w="2094618">
                  <a:extLst>
                    <a:ext uri="{9D8B030D-6E8A-4147-A177-3AD203B41FA5}">
                      <a16:colId xmlns:a16="http://schemas.microsoft.com/office/drawing/2014/main" xmlns="" val="3572385518"/>
                    </a:ext>
                  </a:extLst>
                </a:gridCol>
                <a:gridCol w="2094618">
                  <a:extLst>
                    <a:ext uri="{9D8B030D-6E8A-4147-A177-3AD203B41FA5}">
                      <a16:colId xmlns:a16="http://schemas.microsoft.com/office/drawing/2014/main" xmlns="" val="1440817424"/>
                    </a:ext>
                  </a:extLst>
                </a:gridCol>
                <a:gridCol w="2094620">
                  <a:extLst>
                    <a:ext uri="{9D8B030D-6E8A-4147-A177-3AD203B41FA5}">
                      <a16:colId xmlns:a16="http://schemas.microsoft.com/office/drawing/2014/main" xmlns="" val="1835666774"/>
                    </a:ext>
                  </a:extLst>
                </a:gridCol>
                <a:gridCol w="2094618">
                  <a:extLst>
                    <a:ext uri="{9D8B030D-6E8A-4147-A177-3AD203B41FA5}">
                      <a16:colId xmlns:a16="http://schemas.microsoft.com/office/drawing/2014/main" xmlns="" val="3312468757"/>
                    </a:ext>
                  </a:extLst>
                </a:gridCol>
                <a:gridCol w="2094618">
                  <a:extLst>
                    <a:ext uri="{9D8B030D-6E8A-4147-A177-3AD203B41FA5}">
                      <a16:colId xmlns:a16="http://schemas.microsoft.com/office/drawing/2014/main" xmlns="" val="388103177"/>
                    </a:ext>
                  </a:extLst>
                </a:gridCol>
              </a:tblGrid>
              <a:tr h="370840">
                <a:tc>
                  <a:txBody>
                    <a:bodyPr/>
                    <a:lstStyle/>
                    <a:p>
                      <a:pPr algn="ctr" rtl="0"/>
                      <a:r>
                        <a:rPr lang="pt-BR" sz="2800" b="1" dirty="0">
                          <a:solidFill>
                            <a:schemeClr val="accent1"/>
                          </a:solidFill>
                          <a:latin typeface="+mj-lt"/>
                        </a:rPr>
                        <a:t>2005</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rtl="0"/>
                      <a:r>
                        <a:rPr lang="pt-BR" sz="3000" b="1" dirty="0">
                          <a:solidFill>
                            <a:schemeClr val="accent1"/>
                          </a:solidFill>
                          <a:latin typeface="+mj-lt"/>
                        </a:rPr>
                        <a:t>2009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rtl="0"/>
                      <a:r>
                        <a:rPr lang="pt-BR" sz="3000" b="1" dirty="0">
                          <a:solidFill>
                            <a:schemeClr val="accent1"/>
                          </a:solidFill>
                          <a:latin typeface="+mj-lt"/>
                        </a:rPr>
                        <a:t>2013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rtl="0"/>
                      <a:r>
                        <a:rPr lang="pt-BR" sz="3000" b="1" dirty="0">
                          <a:solidFill>
                            <a:schemeClr val="accent1"/>
                          </a:solidFill>
                          <a:latin typeface="+mj-lt"/>
                        </a:rPr>
                        <a:t>2019</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rtl="0"/>
                      <a:r>
                        <a:rPr lang="pt-BR" sz="3000" b="1" dirty="0">
                          <a:solidFill>
                            <a:schemeClr val="accent1"/>
                          </a:solidFill>
                          <a:latin typeface="+mj-lt"/>
                        </a:rPr>
                        <a:t>2020</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888120738"/>
                  </a:ext>
                </a:extLst>
              </a:tr>
              <a:tr h="1008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800" b="0" i="1" u="none" strike="noStrike" kern="1200" cap="none" spc="-25" normalizeH="0" noProof="0" dirty="0">
                          <a:ln>
                            <a:noFill/>
                          </a:ln>
                          <a:solidFill>
                            <a:srgbClr val="64B2C1">
                              <a:lumMod val="20000"/>
                              <a:lumOff val="80000"/>
                            </a:srgbClr>
                          </a:solidFill>
                          <a:effectLst/>
                          <a:uLnTx/>
                          <a:uFillTx/>
                          <a:latin typeface="Arial "/>
                          <a:ea typeface="+mn-ea"/>
                          <a:cs typeface="Arial"/>
                        </a:rPr>
                        <a:t>Nasce a Ouvidoria do MPRJ</a:t>
                      </a:r>
                      <a:endParaRPr kumimoji="0" lang="en-US" sz="1800" b="0" i="1" u="none" strike="noStrike" kern="1200" cap="none" spc="-25" normalizeH="0" baseline="0" noProof="0" dirty="0">
                        <a:ln>
                          <a:noFill/>
                        </a:ln>
                        <a:solidFill>
                          <a:srgbClr val="64B2C1">
                            <a:lumMod val="20000"/>
                            <a:lumOff val="80000"/>
                          </a:srgbClr>
                        </a:solidFill>
                        <a:effectLst/>
                        <a:uLnTx/>
                        <a:uFillTx/>
                        <a:latin typeface="Arial "/>
                        <a:ea typeface="+mn-ea"/>
                        <a:cs typeface="Aria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800" b="0" i="1" u="none" strike="noStrike" kern="1200" cap="none" spc="-25" normalizeH="0" noProof="0" dirty="0">
                          <a:ln>
                            <a:noFill/>
                          </a:ln>
                          <a:solidFill>
                            <a:srgbClr val="64B2C1">
                              <a:lumMod val="20000"/>
                              <a:lumOff val="80000"/>
                            </a:srgbClr>
                          </a:solidFill>
                          <a:effectLst/>
                          <a:uLnTx/>
                          <a:uFillTx/>
                          <a:latin typeface="Arial "/>
                          <a:ea typeface="+mn-ea"/>
                          <a:cs typeface="Arial"/>
                        </a:rPr>
                        <a:t>A Ouvidoria recebe novas instalações para o Call Center</a:t>
                      </a:r>
                      <a:endParaRPr kumimoji="0" lang="en-US" sz="1800" b="0" i="1" u="none" strike="noStrike" kern="1200" cap="none" spc="-25" normalizeH="0" baseline="0" noProof="0" dirty="0">
                        <a:ln>
                          <a:noFill/>
                        </a:ln>
                        <a:solidFill>
                          <a:srgbClr val="64B2C1">
                            <a:lumMod val="20000"/>
                            <a:lumOff val="80000"/>
                          </a:srgbClr>
                        </a:solidFill>
                        <a:effectLst/>
                        <a:uLnTx/>
                        <a:uFillTx/>
                        <a:latin typeface="Arial "/>
                        <a:ea typeface="+mn-ea"/>
                        <a:cs typeface="Aria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800" i="1" kern="1200" spc="-25" dirty="0">
                          <a:solidFill>
                            <a:schemeClr val="bg2">
                              <a:lumMod val="20000"/>
                              <a:lumOff val="80000"/>
                            </a:schemeClr>
                          </a:solidFill>
                          <a:latin typeface="+mn-lt"/>
                          <a:ea typeface="+mn-ea"/>
                          <a:cs typeface="Arial"/>
                        </a:rPr>
                        <a:t>Instituída a Lei  6.451 de 21 de maio de 2013 que regulamenta a Ouvidoria</a:t>
                      </a:r>
                      <a:endParaRPr lang="en-US" sz="1800" i="1" kern="1200" spc="-25" dirty="0">
                        <a:solidFill>
                          <a:schemeClr val="bg2">
                            <a:lumMod val="20000"/>
                            <a:lumOff val="80000"/>
                          </a:schemeClr>
                        </a:solidFill>
                        <a:latin typeface="+mn-lt"/>
                        <a:ea typeface="+mn-ea"/>
                        <a:cs typeface="Aria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800" i="1" kern="1200" spc="-25" dirty="0">
                          <a:solidFill>
                            <a:schemeClr val="bg2">
                              <a:lumMod val="20000"/>
                              <a:lumOff val="80000"/>
                            </a:schemeClr>
                          </a:solidFill>
                          <a:latin typeface="+mn-lt"/>
                          <a:ea typeface="+mn-ea"/>
                          <a:cs typeface="Arial"/>
                        </a:rPr>
                        <a:t>Projeto Ouvidoria Itinerante do MPRJ completa uma década de atividades</a:t>
                      </a:r>
                      <a:endParaRPr lang="en-US" sz="1800" i="1" kern="1200" spc="-25" dirty="0">
                        <a:solidFill>
                          <a:schemeClr val="bg2">
                            <a:lumMod val="20000"/>
                            <a:lumOff val="80000"/>
                          </a:schemeClr>
                        </a:solidFill>
                        <a:latin typeface="+mn-lt"/>
                        <a:ea typeface="+mn-ea"/>
                        <a:cs typeface="Aria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800" i="1" kern="1200" spc="-25" dirty="0">
                          <a:solidFill>
                            <a:schemeClr val="bg2">
                              <a:lumMod val="20000"/>
                              <a:lumOff val="80000"/>
                            </a:schemeClr>
                          </a:solidFill>
                          <a:latin typeface="+mn-lt"/>
                          <a:ea typeface="+mn-ea"/>
                          <a:cs typeface="Arial"/>
                        </a:rPr>
                        <a:t>MPRJ divulga novo telefone da Ouvidoria para denúncias e comunicações durante a pandemia</a:t>
                      </a:r>
                      <a:endParaRPr lang="en-US" sz="1800" i="1" kern="1200" spc="-25" dirty="0">
                        <a:solidFill>
                          <a:schemeClr val="bg2">
                            <a:lumMod val="20000"/>
                            <a:lumOff val="80000"/>
                          </a:schemeClr>
                        </a:solidFill>
                        <a:latin typeface="+mn-lt"/>
                        <a:ea typeface="+mn-ea"/>
                        <a:cs typeface="Aria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695001753"/>
                  </a:ext>
                </a:extLst>
              </a:tr>
            </a:tbl>
          </a:graphicData>
        </a:graphic>
      </p:graphicFrame>
      <p:sp>
        <p:nvSpPr>
          <p:cNvPr id="11" name="objeto 5" descr="Retângulo bege">
            <a:extLst>
              <a:ext uri="{FF2B5EF4-FFF2-40B4-BE49-F238E27FC236}">
                <a16:creationId xmlns:a16="http://schemas.microsoft.com/office/drawing/2014/main" xmlns="" id="{B07BA1F9-2C19-4C07-B29B-18B9FBCC4755}"/>
              </a:ext>
            </a:extLst>
          </p:cNvPr>
          <p:cNvSpPr/>
          <p:nvPr/>
        </p:nvSpPr>
        <p:spPr bwMode="white">
          <a:xfrm flipV="1">
            <a:off x="947606" y="1278844"/>
            <a:ext cx="9074699" cy="68888"/>
          </a:xfrm>
          <a:custGeom>
            <a:avLst/>
            <a:gdLst/>
            <a:ahLst/>
            <a:cxnLst/>
            <a:rect l="l" t="t" r="r" b="b"/>
            <a:pathLst>
              <a:path w="3931920">
                <a:moveTo>
                  <a:pt x="0" y="0"/>
                </a:moveTo>
                <a:lnTo>
                  <a:pt x="3931920" y="0"/>
                </a:lnTo>
              </a:path>
            </a:pathLst>
          </a:custGeom>
          <a:ln w="54864">
            <a:solidFill>
              <a:schemeClr val="accent4"/>
            </a:solidFill>
          </a:ln>
        </p:spPr>
        <p:txBody>
          <a:bodyPr wrap="square" lIns="0" tIns="0" rIns="0" bIns="0" rtlCol="0"/>
          <a:lstStyle/>
          <a:p>
            <a:pPr rtl="0"/>
            <a:endParaRPr lang="pt-BR" dirty="0"/>
          </a:p>
        </p:txBody>
      </p:sp>
      <p:cxnSp>
        <p:nvCxnSpPr>
          <p:cNvPr id="12" name="Conector Reto 11" descr="Linha">
            <a:extLst>
              <a:ext uri="{FF2B5EF4-FFF2-40B4-BE49-F238E27FC236}">
                <a16:creationId xmlns:a16="http://schemas.microsoft.com/office/drawing/2014/main" xmlns="" id="{0D4D8421-B427-472B-95AE-FBBC914ACC5F}"/>
              </a:ext>
            </a:extLst>
          </p:cNvPr>
          <p:cNvCxnSpPr/>
          <p:nvPr/>
        </p:nvCxnSpPr>
        <p:spPr>
          <a:xfrm>
            <a:off x="6096000" y="4101403"/>
            <a:ext cx="0" cy="39600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15" name="Imagem 14" descr="Logotipo&#10;&#10;Descrição gerada automaticamente">
            <a:extLst>
              <a:ext uri="{FF2B5EF4-FFF2-40B4-BE49-F238E27FC236}">
                <a16:creationId xmlns:a16="http://schemas.microsoft.com/office/drawing/2014/main" xmlns="" id="{9299C4A4-B7C6-49AF-85A1-7A01FA3FEF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2619" y="4545795"/>
            <a:ext cx="1886761" cy="1497581"/>
          </a:xfrm>
          <a:prstGeom prst="rect">
            <a:avLst/>
          </a:prstGeom>
        </p:spPr>
      </p:pic>
      <p:pic>
        <p:nvPicPr>
          <p:cNvPr id="16" name="Imagem 15" descr="Sem Título-1.png">
            <a:hlinkClick r:id="rId5" action="ppaction://hlinksldjump"/>
            <a:extLst>
              <a:ext uri="{FF2B5EF4-FFF2-40B4-BE49-F238E27FC236}">
                <a16:creationId xmlns:a16="http://schemas.microsoft.com/office/drawing/2014/main" xmlns="" id="{50A8D10C-304A-4CF2-A28E-6EFEA66BD957}"/>
              </a:ext>
            </a:extLst>
          </p:cNvPr>
          <p:cNvPicPr>
            <a:picLocks noChangeAspect="1"/>
          </p:cNvPicPr>
          <p:nvPr/>
        </p:nvPicPr>
        <p:blipFill>
          <a:blip r:embed="rId6"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216536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6C5B371-F992-4547-B936-23F16F4488DA}"/>
              </a:ext>
            </a:extLst>
          </p:cNvPr>
          <p:cNvSpPr>
            <a:spLocks noGrp="1"/>
          </p:cNvSpPr>
          <p:nvPr>
            <p:ph type="title"/>
          </p:nvPr>
        </p:nvSpPr>
        <p:spPr>
          <a:xfrm>
            <a:off x="448596" y="438898"/>
            <a:ext cx="4632501" cy="1302111"/>
          </a:xfrm>
        </p:spPr>
        <p:txBody>
          <a:bodyPr rtlCol="0"/>
          <a:lstStyle/>
          <a:p>
            <a:pPr rtl="0"/>
            <a:r>
              <a:rPr lang="pt-BR" dirty="0"/>
              <a:t>FORMAS DE ACESSO</a:t>
            </a:r>
          </a:p>
        </p:txBody>
      </p:sp>
      <p:sp>
        <p:nvSpPr>
          <p:cNvPr id="3" name="Espaço Reservado para Texto 2">
            <a:extLst>
              <a:ext uri="{FF2B5EF4-FFF2-40B4-BE49-F238E27FC236}">
                <a16:creationId xmlns:a16="http://schemas.microsoft.com/office/drawing/2014/main" xmlns="" id="{C6B07B54-E3ED-4BBF-91BB-9F611C440199}"/>
              </a:ext>
            </a:extLst>
          </p:cNvPr>
          <p:cNvSpPr>
            <a:spLocks noGrp="1"/>
          </p:cNvSpPr>
          <p:nvPr>
            <p:ph type="body" sz="half" idx="2"/>
          </p:nvPr>
        </p:nvSpPr>
        <p:spPr bwMode="ltGray">
          <a:xfrm>
            <a:off x="6761584" y="1338201"/>
            <a:ext cx="5506653" cy="1269483"/>
          </a:xfrm>
        </p:spPr>
        <p:txBody>
          <a:bodyPr rtlCol="0">
            <a:normAutofit fontScale="92500" lnSpcReduction="10000"/>
          </a:bodyPr>
          <a:lstStyle/>
          <a:p>
            <a:pPr algn="just" rtl="0">
              <a:lnSpc>
                <a:spcPct val="110000"/>
              </a:lnSpc>
              <a:spcBef>
                <a:spcPts val="425"/>
              </a:spcBef>
            </a:pPr>
            <a:r>
              <a:rPr lang="pt-BR" sz="2200" b="1" i="1" dirty="0">
                <a:solidFill>
                  <a:schemeClr val="bg1"/>
                </a:solidFill>
                <a:latin typeface="+mj-lt"/>
              </a:rPr>
              <a:t>Call Center </a:t>
            </a:r>
            <a:r>
              <a:rPr lang="pt-BR" sz="2200" b="1" dirty="0">
                <a:solidFill>
                  <a:schemeClr val="bg1"/>
                </a:solidFill>
                <a:latin typeface="+mj-lt"/>
              </a:rPr>
              <a:t>127 </a:t>
            </a:r>
          </a:p>
          <a:p>
            <a:pPr marR="417195" algn="just" rtl="0">
              <a:lnSpc>
                <a:spcPct val="107100"/>
              </a:lnSpc>
              <a:spcBef>
                <a:spcPts val="0"/>
              </a:spcBef>
              <a:spcAft>
                <a:spcPts val="1000"/>
              </a:spcAft>
            </a:pPr>
            <a:r>
              <a:rPr lang="pt-BR" sz="1500" i="1" spc="-15" dirty="0">
                <a:solidFill>
                  <a:schemeClr val="bg2">
                    <a:lumMod val="20000"/>
                    <a:lumOff val="80000"/>
                  </a:schemeClr>
                </a:solidFill>
                <a:cs typeface="Arial"/>
              </a:rPr>
              <a:t>Composto por 14 telefonistas e 2 monitores divididas em dois turnos. Atende em torno de 200 chamadas ao dia, recebendo em 2020, 50.416 ligações. O serviço está disponível de segunda  a sexta-feira, no horário de 8h às 20h.</a:t>
            </a:r>
          </a:p>
        </p:txBody>
      </p:sp>
      <p:pic>
        <p:nvPicPr>
          <p:cNvPr id="15" name="Espaço Reservado para Imagem 14" descr="Ícone de verificação">
            <a:extLst>
              <a:ext uri="{FF2B5EF4-FFF2-40B4-BE49-F238E27FC236}">
                <a16:creationId xmlns:a16="http://schemas.microsoft.com/office/drawing/2014/main" xmlns="" id="{2BB6FD49-92B0-4DC9-AC1D-17947DECCCB8}"/>
              </a:ext>
            </a:extLst>
          </p:cNvPr>
          <p:cNvPicPr>
            <a:picLocks noGrp="1" noChangeAspect="1"/>
          </p:cNvPicPr>
          <p:nvPr>
            <p:ph type="pic" sz="quarter" idx="19"/>
          </p:nvPr>
        </p:nvPicPr>
        <p:blipFill>
          <a:blip r:embed="rId3" cstate="print">
            <a:extLst>
              <a:ext uri="{28A0092B-C50C-407E-A947-70E740481C1C}">
                <a14:useLocalDpi xmlns:a14="http://schemas.microsoft.com/office/drawing/2010/main" val="0"/>
              </a:ext>
            </a:extLst>
          </a:blip>
          <a:srcRect/>
          <a:stretch>
            <a:fillRect/>
          </a:stretch>
        </p:blipFill>
        <p:spPr bwMode="ltGray">
          <a:xfrm>
            <a:off x="6187109" y="1282868"/>
            <a:ext cx="576000" cy="576000"/>
          </a:xfrm>
        </p:spPr>
      </p:pic>
      <p:pic>
        <p:nvPicPr>
          <p:cNvPr id="17" name="Espaço Reservado para Imagem 16" descr="Ícone de verificação">
            <a:extLst>
              <a:ext uri="{FF2B5EF4-FFF2-40B4-BE49-F238E27FC236}">
                <a16:creationId xmlns:a16="http://schemas.microsoft.com/office/drawing/2014/main" xmlns="" id="{B35AF671-FB05-4C5C-AD79-E7C03FDFC8C4}"/>
              </a:ext>
            </a:extLst>
          </p:cNvPr>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a:stretch>
            <a:fillRect/>
          </a:stretch>
        </p:blipFill>
        <p:spPr bwMode="ltGray">
          <a:xfrm>
            <a:off x="6185583" y="67662"/>
            <a:ext cx="576000" cy="576001"/>
          </a:xfrm>
        </p:spPr>
      </p:pic>
      <p:sp>
        <p:nvSpPr>
          <p:cNvPr id="11" name="Espaço Reservado para Texto 10">
            <a:extLst>
              <a:ext uri="{FF2B5EF4-FFF2-40B4-BE49-F238E27FC236}">
                <a16:creationId xmlns:a16="http://schemas.microsoft.com/office/drawing/2014/main" xmlns="" id="{81D93562-F631-4ADB-AB50-4D5ECF40F8A1}"/>
              </a:ext>
            </a:extLst>
          </p:cNvPr>
          <p:cNvSpPr>
            <a:spLocks noGrp="1"/>
          </p:cNvSpPr>
          <p:nvPr>
            <p:ph type="body" sz="half" idx="23"/>
          </p:nvPr>
        </p:nvSpPr>
        <p:spPr bwMode="ltGray">
          <a:xfrm>
            <a:off x="6760056" y="114092"/>
            <a:ext cx="5506655" cy="1431234"/>
          </a:xfrm>
        </p:spPr>
        <p:txBody>
          <a:bodyPr rtlCol="0">
            <a:normAutofit/>
          </a:bodyPr>
          <a:lstStyle/>
          <a:p>
            <a:pPr rtl="0">
              <a:lnSpc>
                <a:spcPct val="110000"/>
              </a:lnSpc>
              <a:spcBef>
                <a:spcPts val="425"/>
              </a:spcBef>
            </a:pPr>
            <a:r>
              <a:rPr lang="pt-BR" sz="2000" b="1" dirty="0">
                <a:solidFill>
                  <a:schemeClr val="bg1"/>
                </a:solidFill>
                <a:latin typeface="+mj-lt"/>
              </a:rPr>
              <a:t>Atendimento Presencial</a:t>
            </a:r>
          </a:p>
          <a:p>
            <a:pPr marR="417195" algn="just" rtl="0">
              <a:lnSpc>
                <a:spcPct val="107100"/>
              </a:lnSpc>
              <a:spcBef>
                <a:spcPts val="0"/>
              </a:spcBef>
              <a:spcAft>
                <a:spcPts val="1000"/>
              </a:spcAft>
            </a:pPr>
            <a:r>
              <a:rPr lang="pt-BR" sz="1400" i="1" spc="-15" dirty="0">
                <a:solidFill>
                  <a:schemeClr val="bg2">
                    <a:lumMod val="20000"/>
                    <a:lumOff val="80000"/>
                  </a:schemeClr>
                </a:solidFill>
                <a:cs typeface="Arial"/>
              </a:rPr>
              <a:t>Composta por 2 recepcionistas, que atendem em torno de 6 cidadãos ao dia, de segunda à sexta-feira, no novo horário reduzido de 13h às 16h e mediante a agendamento prévio. </a:t>
            </a:r>
          </a:p>
        </p:txBody>
      </p:sp>
      <p:pic>
        <p:nvPicPr>
          <p:cNvPr id="19" name="Espaço Reservado para Imagem 18" descr="Ícone de verificação">
            <a:extLst>
              <a:ext uri="{FF2B5EF4-FFF2-40B4-BE49-F238E27FC236}">
                <a16:creationId xmlns:a16="http://schemas.microsoft.com/office/drawing/2014/main" xmlns="" id="{D0EA9FF8-E112-4BA0-B552-7EC47F10324A}"/>
              </a:ext>
            </a:extLst>
          </p:cNvPr>
          <p:cNvPicPr>
            <a:picLocks noGrp="1" noChangeAspect="1"/>
          </p:cNvPicPr>
          <p:nvPr>
            <p:ph type="pic" sz="quarter" idx="24"/>
          </p:nvPr>
        </p:nvPicPr>
        <p:blipFill>
          <a:blip r:embed="rId3" cstate="print">
            <a:extLst>
              <a:ext uri="{28A0092B-C50C-407E-A947-70E740481C1C}">
                <a14:useLocalDpi xmlns:a14="http://schemas.microsoft.com/office/drawing/2010/main" val="0"/>
              </a:ext>
            </a:extLst>
          </a:blip>
          <a:srcRect/>
          <a:stretch>
            <a:fillRect/>
          </a:stretch>
        </p:blipFill>
        <p:spPr bwMode="ltGray">
          <a:xfrm>
            <a:off x="6187109" y="2610009"/>
            <a:ext cx="576000" cy="576001"/>
          </a:xfrm>
        </p:spPr>
      </p:pic>
      <p:sp>
        <p:nvSpPr>
          <p:cNvPr id="13" name="Espaço Reservado para Texto 12">
            <a:extLst>
              <a:ext uri="{FF2B5EF4-FFF2-40B4-BE49-F238E27FC236}">
                <a16:creationId xmlns:a16="http://schemas.microsoft.com/office/drawing/2014/main" xmlns="" id="{F254C44F-43DD-4310-BB15-9C29C646DB24}"/>
              </a:ext>
            </a:extLst>
          </p:cNvPr>
          <p:cNvSpPr>
            <a:spLocks noGrp="1"/>
          </p:cNvSpPr>
          <p:nvPr>
            <p:ph type="body" sz="half" idx="25"/>
          </p:nvPr>
        </p:nvSpPr>
        <p:spPr bwMode="ltGray">
          <a:xfrm>
            <a:off x="6761583" y="2679462"/>
            <a:ext cx="5064377" cy="1431234"/>
          </a:xfrm>
        </p:spPr>
        <p:txBody>
          <a:bodyPr rtlCol="0">
            <a:normAutofit/>
          </a:bodyPr>
          <a:lstStyle/>
          <a:p>
            <a:pPr algn="just" rtl="0">
              <a:lnSpc>
                <a:spcPct val="110000"/>
              </a:lnSpc>
              <a:spcBef>
                <a:spcPts val="425"/>
              </a:spcBef>
            </a:pPr>
            <a:r>
              <a:rPr lang="pt-BR" sz="2000" b="1" dirty="0">
                <a:solidFill>
                  <a:schemeClr val="bg1"/>
                </a:solidFill>
                <a:latin typeface="+mj-lt"/>
              </a:rPr>
              <a:t>Correspondência</a:t>
            </a:r>
            <a:r>
              <a:rPr lang="pt-BR" sz="2200" b="1" dirty="0">
                <a:solidFill>
                  <a:schemeClr val="bg1"/>
                </a:solidFill>
                <a:latin typeface="+mj-lt"/>
              </a:rPr>
              <a:t> </a:t>
            </a:r>
          </a:p>
          <a:p>
            <a:pPr algn="just" rtl="0">
              <a:lnSpc>
                <a:spcPct val="110000"/>
              </a:lnSpc>
              <a:spcBef>
                <a:spcPts val="425"/>
              </a:spcBef>
            </a:pPr>
            <a:r>
              <a:rPr lang="pt-BR" sz="1400" i="1" spc="-15" dirty="0">
                <a:solidFill>
                  <a:schemeClr val="bg2">
                    <a:lumMod val="20000"/>
                    <a:lumOff val="80000"/>
                  </a:schemeClr>
                </a:solidFill>
                <a:cs typeface="Arial"/>
              </a:rPr>
              <a:t>O endereço para o recebimento de demandas é a Av. Marechal Câmara, 370 - Centro do Rio de Janeiro. Atualmente ainda é um canal disponibilizado à população.</a:t>
            </a:r>
          </a:p>
        </p:txBody>
      </p:sp>
      <p:sp>
        <p:nvSpPr>
          <p:cNvPr id="8" name="objeto 13" descr="Retângulo bege">
            <a:extLst>
              <a:ext uri="{FF2B5EF4-FFF2-40B4-BE49-F238E27FC236}">
                <a16:creationId xmlns:a16="http://schemas.microsoft.com/office/drawing/2014/main" xmlns="" id="{DFB86A96-0959-48CB-911E-06E243290C23}"/>
              </a:ext>
            </a:extLst>
          </p:cNvPr>
          <p:cNvSpPr/>
          <p:nvPr/>
        </p:nvSpPr>
        <p:spPr>
          <a:xfrm>
            <a:off x="569843" y="1721793"/>
            <a:ext cx="4267200" cy="45720"/>
          </a:xfrm>
          <a:custGeom>
            <a:avLst/>
            <a:gdLst/>
            <a:ahLst/>
            <a:cxnLst/>
            <a:rect l="l" t="t" r="r" b="b"/>
            <a:pathLst>
              <a:path w="2694304">
                <a:moveTo>
                  <a:pt x="0" y="0"/>
                </a:moveTo>
                <a:lnTo>
                  <a:pt x="2694127" y="0"/>
                </a:lnTo>
              </a:path>
            </a:pathLst>
          </a:custGeom>
          <a:ln w="54863">
            <a:solidFill>
              <a:schemeClr val="accent4"/>
            </a:solidFill>
          </a:ln>
        </p:spPr>
        <p:txBody>
          <a:bodyPr wrap="square" lIns="0" tIns="0" rIns="0" bIns="0" rtlCol="0"/>
          <a:lstStyle/>
          <a:p>
            <a:pPr rtl="0"/>
            <a:endParaRPr lang="pt-BR" dirty="0"/>
          </a:p>
        </p:txBody>
      </p:sp>
      <p:pic>
        <p:nvPicPr>
          <p:cNvPr id="12" name="Espaço Reservado para Imagem 16" descr="Ícone de verificação">
            <a:extLst>
              <a:ext uri="{FF2B5EF4-FFF2-40B4-BE49-F238E27FC236}">
                <a16:creationId xmlns:a16="http://schemas.microsoft.com/office/drawing/2014/main" xmlns="" id="{734D5801-F270-45AD-8449-D91D70800CE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ltGray">
          <a:xfrm>
            <a:off x="6185583" y="5587198"/>
            <a:ext cx="576000" cy="576001"/>
          </a:xfrm>
          <a:prstGeom prst="rect">
            <a:avLst/>
          </a:prstGeom>
        </p:spPr>
      </p:pic>
      <p:sp>
        <p:nvSpPr>
          <p:cNvPr id="14" name="Espaço Reservado para Texto 10">
            <a:extLst>
              <a:ext uri="{FF2B5EF4-FFF2-40B4-BE49-F238E27FC236}">
                <a16:creationId xmlns:a16="http://schemas.microsoft.com/office/drawing/2014/main" xmlns="" id="{5D6010F5-4346-430C-8A13-8FC137B7397E}"/>
              </a:ext>
            </a:extLst>
          </p:cNvPr>
          <p:cNvSpPr txBox="1">
            <a:spLocks/>
          </p:cNvSpPr>
          <p:nvPr/>
        </p:nvSpPr>
        <p:spPr bwMode="ltGray">
          <a:xfrm>
            <a:off x="6760055" y="5575132"/>
            <a:ext cx="5506655" cy="10663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2">
                    <a:lumMod val="40000"/>
                    <a:lumOff val="6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10000"/>
              </a:lnSpc>
              <a:spcBef>
                <a:spcPts val="425"/>
              </a:spcBef>
            </a:pPr>
            <a:r>
              <a:rPr lang="pt-BR" sz="2000" b="1" dirty="0">
                <a:solidFill>
                  <a:schemeClr val="bg1"/>
                </a:solidFill>
                <a:latin typeface="+mj-lt"/>
              </a:rPr>
              <a:t>Formulário Eletrônico</a:t>
            </a:r>
          </a:p>
          <a:p>
            <a:pPr marR="417195" algn="just">
              <a:lnSpc>
                <a:spcPct val="107100"/>
              </a:lnSpc>
              <a:spcBef>
                <a:spcPts val="0"/>
              </a:spcBef>
              <a:spcAft>
                <a:spcPts val="1000"/>
              </a:spcAft>
            </a:pPr>
            <a:r>
              <a:rPr lang="pt-BR" sz="1400" i="1" spc="-15" dirty="0">
                <a:solidFill>
                  <a:schemeClr val="bg2">
                    <a:lumMod val="20000"/>
                    <a:lumOff val="80000"/>
                  </a:schemeClr>
                </a:solidFill>
                <a:cs typeface="Arial"/>
              </a:rPr>
              <a:t>É o canal mais utilizado pelos cidadãos, procedem diariamente cerca de 120 comunicações.</a:t>
            </a:r>
          </a:p>
        </p:txBody>
      </p:sp>
      <p:sp>
        <p:nvSpPr>
          <p:cNvPr id="20" name="Espaço Reservado para Texto 2">
            <a:extLst>
              <a:ext uri="{FF2B5EF4-FFF2-40B4-BE49-F238E27FC236}">
                <a16:creationId xmlns:a16="http://schemas.microsoft.com/office/drawing/2014/main" xmlns="" id="{F8A54FE4-1416-4681-A1D9-4A00DBFD550E}"/>
              </a:ext>
            </a:extLst>
          </p:cNvPr>
          <p:cNvSpPr txBox="1">
            <a:spLocks/>
          </p:cNvSpPr>
          <p:nvPr/>
        </p:nvSpPr>
        <p:spPr bwMode="ltGray">
          <a:xfrm>
            <a:off x="6760058" y="3988850"/>
            <a:ext cx="5506653" cy="171786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2">
                    <a:lumMod val="40000"/>
                    <a:lumOff val="6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10000"/>
              </a:lnSpc>
              <a:spcBef>
                <a:spcPts val="425"/>
              </a:spcBef>
            </a:pPr>
            <a:r>
              <a:rPr lang="pt-BR" sz="2000" b="1" i="1" dirty="0">
                <a:solidFill>
                  <a:schemeClr val="bg1"/>
                </a:solidFill>
                <a:latin typeface="+mj-lt"/>
              </a:rPr>
              <a:t>Facebook da Ouvidoria</a:t>
            </a:r>
            <a:endParaRPr lang="pt-BR" sz="2000" b="1" dirty="0">
              <a:solidFill>
                <a:schemeClr val="bg1"/>
              </a:solidFill>
              <a:latin typeface="+mj-lt"/>
            </a:endParaRPr>
          </a:p>
          <a:p>
            <a:pPr marR="417195" algn="just">
              <a:lnSpc>
                <a:spcPct val="107100"/>
              </a:lnSpc>
              <a:spcBef>
                <a:spcPts val="0"/>
              </a:spcBef>
              <a:spcAft>
                <a:spcPts val="1000"/>
              </a:spcAft>
            </a:pPr>
            <a:r>
              <a:rPr lang="pt-BR" sz="1400" i="1" spc="-15" dirty="0">
                <a:solidFill>
                  <a:schemeClr val="bg2">
                    <a:lumMod val="20000"/>
                    <a:lumOff val="80000"/>
                  </a:schemeClr>
                </a:solidFill>
                <a:cs typeface="Arial"/>
              </a:rPr>
              <a:t>As comunicações são realizadas exclusivamente através de mensagens privadas (inbox), por meio do Messenger. As conversas registradas pelo aplicativo resultam em formulários de comunicação preenchidos tanto pelos próprios comunicantes como pelos servidores da Ouvidoria.</a:t>
            </a:r>
          </a:p>
        </p:txBody>
      </p:sp>
      <p:pic>
        <p:nvPicPr>
          <p:cNvPr id="21" name="Espaço Reservado para Imagem 14" descr="Ícone de verificação">
            <a:extLst>
              <a:ext uri="{FF2B5EF4-FFF2-40B4-BE49-F238E27FC236}">
                <a16:creationId xmlns:a16="http://schemas.microsoft.com/office/drawing/2014/main" xmlns="" id="{F6F2C5AC-8ABA-4C7D-A951-2FC4952475E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ltGray">
          <a:xfrm>
            <a:off x="6185583" y="3933517"/>
            <a:ext cx="576000" cy="576000"/>
          </a:xfrm>
          <a:prstGeom prst="rect">
            <a:avLst/>
          </a:prstGeom>
        </p:spPr>
      </p:pic>
      <p:sp>
        <p:nvSpPr>
          <p:cNvPr id="22" name="objeto 3" descr="Retângulo bege">
            <a:extLst>
              <a:ext uri="{FF2B5EF4-FFF2-40B4-BE49-F238E27FC236}">
                <a16:creationId xmlns:a16="http://schemas.microsoft.com/office/drawing/2014/main" xmlns="" id="{512C81C1-4B27-4412-91B5-9796D1108CA6}"/>
              </a:ext>
            </a:extLst>
          </p:cNvPr>
          <p:cNvSpPr/>
          <p:nvPr/>
        </p:nvSpPr>
        <p:spPr>
          <a:xfrm>
            <a:off x="3821" y="2411896"/>
            <a:ext cx="3640527" cy="3442966"/>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4"/>
          </a:solidFill>
          <a:ln>
            <a:solidFill>
              <a:schemeClr val="accent4"/>
            </a:solidFill>
          </a:ln>
        </p:spPr>
        <p:txBody>
          <a:bodyPr wrap="square" lIns="0" tIns="0" rIns="0" bIns="0" rtlCol="0"/>
          <a:lstStyle/>
          <a:p>
            <a:pPr rtl="0"/>
            <a:endParaRPr lang="pt-BR" dirty="0"/>
          </a:p>
        </p:txBody>
      </p:sp>
      <p:pic>
        <p:nvPicPr>
          <p:cNvPr id="7" name="Espaço Reservado para Imagem 6" descr="Dois homens olhando o laptop">
            <a:extLst>
              <a:ext uri="{FF2B5EF4-FFF2-40B4-BE49-F238E27FC236}">
                <a16:creationId xmlns:a16="http://schemas.microsoft.com/office/drawing/2014/main" xmlns="" id="{2CD8DFC9-E679-43B6-94BA-67756E397A11}"/>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tretch>
            <a:fillRect/>
          </a:stretch>
        </p:blipFill>
        <p:spPr>
          <a:xfrm>
            <a:off x="4000" y="2781223"/>
            <a:ext cx="6024983" cy="2736901"/>
          </a:xfrm>
        </p:spPr>
      </p:pic>
      <p:pic>
        <p:nvPicPr>
          <p:cNvPr id="25" name="Imagem 24" descr="Sem Título-1.png">
            <a:hlinkClick r:id="rId5" action="ppaction://hlinksldjump"/>
            <a:extLst>
              <a:ext uri="{FF2B5EF4-FFF2-40B4-BE49-F238E27FC236}">
                <a16:creationId xmlns:a16="http://schemas.microsoft.com/office/drawing/2014/main" xmlns="" id="{5D137E93-5DFB-439F-A8F3-D39E9692A7A1}"/>
              </a:ext>
            </a:extLst>
          </p:cNvPr>
          <p:cNvPicPr>
            <a:picLocks noChangeAspect="1"/>
          </p:cNvPicPr>
          <p:nvPr/>
        </p:nvPicPr>
        <p:blipFill>
          <a:blip r:embed="rId6"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4491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300" fill="hold"/>
                                        <p:tgtEl>
                                          <p:spTgt spid="17"/>
                                        </p:tgtEl>
                                        <p:attrNameLst>
                                          <p:attrName>ppt_w</p:attrName>
                                        </p:attrNameLst>
                                      </p:cBhvr>
                                      <p:tavLst>
                                        <p:tav tm="0">
                                          <p:val>
                                            <p:fltVal val="0"/>
                                          </p:val>
                                        </p:tav>
                                        <p:tav tm="100000">
                                          <p:val>
                                            <p:strVal val="#ppt_w"/>
                                          </p:val>
                                        </p:tav>
                                      </p:tavLst>
                                    </p:anim>
                                    <p:anim calcmode="lin" valueType="num">
                                      <p:cBhvr>
                                        <p:cTn id="13" dur="300" fill="hold"/>
                                        <p:tgtEl>
                                          <p:spTgt spid="17"/>
                                        </p:tgtEl>
                                        <p:attrNameLst>
                                          <p:attrName>ppt_h</p:attrName>
                                        </p:attrNameLst>
                                      </p:cBhvr>
                                      <p:tavLst>
                                        <p:tav tm="0">
                                          <p:val>
                                            <p:fltVal val="0"/>
                                          </p:val>
                                        </p:tav>
                                        <p:tav tm="100000">
                                          <p:val>
                                            <p:strVal val="#ppt_h"/>
                                          </p:val>
                                        </p:tav>
                                      </p:tavLst>
                                    </p:anim>
                                    <p:animEffect transition="in" filter="fade">
                                      <p:cBhvr>
                                        <p:cTn id="14" dur="300"/>
                                        <p:tgtEl>
                                          <p:spTgt spid="17"/>
                                        </p:tgtEl>
                                      </p:cBhvr>
                                    </p:animEffect>
                                  </p:childTnLst>
                                </p:cTn>
                              </p:par>
                            </p:childTnLst>
                          </p:cTn>
                        </p:par>
                        <p:par>
                          <p:cTn id="15" fill="hold">
                            <p:stCondLst>
                              <p:cond delay="800"/>
                            </p:stCondLst>
                            <p:childTnLst>
                              <p:par>
                                <p:cTn id="16" presetID="53" presetClass="entr" presetSubtype="16" fill="hold" grpId="0" nodeType="after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 calcmode="lin" valueType="num">
                                      <p:cBhvr>
                                        <p:cTn id="18" dur="3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9" dur="3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20" dur="300"/>
                                        <p:tgtEl>
                                          <p:spTgt spid="11">
                                            <p:txEl>
                                              <p:pRg st="0" end="0"/>
                                            </p:txEl>
                                          </p:spTgt>
                                        </p:tgtEl>
                                      </p:cBhvr>
                                    </p:animEffect>
                                  </p:childTnLst>
                                </p:cTn>
                              </p:par>
                            </p:childTnLst>
                          </p:cTn>
                        </p:par>
                        <p:par>
                          <p:cTn id="21" fill="hold">
                            <p:stCondLst>
                              <p:cond delay="1100"/>
                            </p:stCondLst>
                            <p:childTnLst>
                              <p:par>
                                <p:cTn id="22" presetID="53" presetClass="entr" presetSubtype="16" fill="hold" grpId="0" nodeType="afterEffect">
                                  <p:stCondLst>
                                    <p:cond delay="0"/>
                                  </p:stCondLst>
                                  <p:childTnLst>
                                    <p:set>
                                      <p:cBhvr>
                                        <p:cTn id="23" dur="1" fill="hold">
                                          <p:stCondLst>
                                            <p:cond delay="0"/>
                                          </p:stCondLst>
                                        </p:cTn>
                                        <p:tgtEl>
                                          <p:spTgt spid="11">
                                            <p:txEl>
                                              <p:pRg st="1" end="1"/>
                                            </p:txEl>
                                          </p:spTgt>
                                        </p:tgtEl>
                                        <p:attrNameLst>
                                          <p:attrName>style.visibility</p:attrName>
                                        </p:attrNameLst>
                                      </p:cBhvr>
                                      <p:to>
                                        <p:strVal val="visible"/>
                                      </p:to>
                                    </p:set>
                                    <p:anim calcmode="lin" valueType="num">
                                      <p:cBhvr>
                                        <p:cTn id="24" dur="3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25" dur="300" fill="hold"/>
                                        <p:tgtEl>
                                          <p:spTgt spid="11">
                                            <p:txEl>
                                              <p:pRg st="1" end="1"/>
                                            </p:txEl>
                                          </p:spTgt>
                                        </p:tgtEl>
                                        <p:attrNameLst>
                                          <p:attrName>ppt_h</p:attrName>
                                        </p:attrNameLst>
                                      </p:cBhvr>
                                      <p:tavLst>
                                        <p:tav tm="0">
                                          <p:val>
                                            <p:fltVal val="0"/>
                                          </p:val>
                                        </p:tav>
                                        <p:tav tm="100000">
                                          <p:val>
                                            <p:strVal val="#ppt_h"/>
                                          </p:val>
                                        </p:tav>
                                      </p:tavLst>
                                    </p:anim>
                                    <p:animEffect transition="in" filter="fade">
                                      <p:cBhvr>
                                        <p:cTn id="26" dur="300"/>
                                        <p:tgtEl>
                                          <p:spTgt spid="11">
                                            <p:txEl>
                                              <p:pRg st="1" end="1"/>
                                            </p:txEl>
                                          </p:spTgt>
                                        </p:tgtEl>
                                      </p:cBhvr>
                                    </p:animEffect>
                                  </p:childTnLst>
                                </p:cTn>
                              </p:par>
                            </p:childTnLst>
                          </p:cTn>
                        </p:par>
                        <p:par>
                          <p:cTn id="27" fill="hold">
                            <p:stCondLst>
                              <p:cond delay="1400"/>
                            </p:stCondLst>
                            <p:childTnLst>
                              <p:par>
                                <p:cTn id="28" presetID="53" presetClass="entr" presetSubtype="16"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300" fill="hold"/>
                                        <p:tgtEl>
                                          <p:spTgt spid="15"/>
                                        </p:tgtEl>
                                        <p:attrNameLst>
                                          <p:attrName>ppt_w</p:attrName>
                                        </p:attrNameLst>
                                      </p:cBhvr>
                                      <p:tavLst>
                                        <p:tav tm="0">
                                          <p:val>
                                            <p:fltVal val="0"/>
                                          </p:val>
                                        </p:tav>
                                        <p:tav tm="100000">
                                          <p:val>
                                            <p:strVal val="#ppt_w"/>
                                          </p:val>
                                        </p:tav>
                                      </p:tavLst>
                                    </p:anim>
                                    <p:anim calcmode="lin" valueType="num">
                                      <p:cBhvr>
                                        <p:cTn id="31" dur="300" fill="hold"/>
                                        <p:tgtEl>
                                          <p:spTgt spid="15"/>
                                        </p:tgtEl>
                                        <p:attrNameLst>
                                          <p:attrName>ppt_h</p:attrName>
                                        </p:attrNameLst>
                                      </p:cBhvr>
                                      <p:tavLst>
                                        <p:tav tm="0">
                                          <p:val>
                                            <p:fltVal val="0"/>
                                          </p:val>
                                        </p:tav>
                                        <p:tav tm="100000">
                                          <p:val>
                                            <p:strVal val="#ppt_h"/>
                                          </p:val>
                                        </p:tav>
                                      </p:tavLst>
                                    </p:anim>
                                    <p:animEffect transition="in" filter="fade">
                                      <p:cBhvr>
                                        <p:cTn id="32" dur="300"/>
                                        <p:tgtEl>
                                          <p:spTgt spid="15"/>
                                        </p:tgtEl>
                                      </p:cBhvr>
                                    </p:animEffect>
                                  </p:childTnLst>
                                </p:cTn>
                              </p:par>
                            </p:childTnLst>
                          </p:cTn>
                        </p:par>
                        <p:par>
                          <p:cTn id="33" fill="hold">
                            <p:stCondLst>
                              <p:cond delay="1700"/>
                            </p:stCondLst>
                            <p:childTnLst>
                              <p:par>
                                <p:cTn id="34" presetID="53" presetClass="entr" presetSubtype="16" fill="hold" grpId="0" nodeType="afterEffect">
                                  <p:stCondLst>
                                    <p:cond delay="0"/>
                                  </p:stCondLst>
                                  <p:childTnLst>
                                    <p:set>
                                      <p:cBhvr>
                                        <p:cTn id="35" dur="1" fill="hold">
                                          <p:stCondLst>
                                            <p:cond delay="0"/>
                                          </p:stCondLst>
                                        </p:cTn>
                                        <p:tgtEl>
                                          <p:spTgt spid="3">
                                            <p:txEl>
                                              <p:pRg st="0" end="0"/>
                                            </p:txEl>
                                          </p:spTgt>
                                        </p:tgtEl>
                                        <p:attrNameLst>
                                          <p:attrName>style.visibility</p:attrName>
                                        </p:attrNameLst>
                                      </p:cBhvr>
                                      <p:to>
                                        <p:strVal val="visible"/>
                                      </p:to>
                                    </p:set>
                                    <p:anim calcmode="lin" valueType="num">
                                      <p:cBhvr>
                                        <p:cTn id="36" dur="3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7" dur="3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8" dur="300"/>
                                        <p:tgtEl>
                                          <p:spTgt spid="3">
                                            <p:txEl>
                                              <p:pRg st="0" end="0"/>
                                            </p:txEl>
                                          </p:spTgt>
                                        </p:tgtEl>
                                      </p:cBhvr>
                                    </p:animEffect>
                                  </p:childTnLst>
                                </p:cTn>
                              </p:par>
                            </p:childTnLst>
                          </p:cTn>
                        </p:par>
                        <p:par>
                          <p:cTn id="39" fill="hold">
                            <p:stCondLst>
                              <p:cond delay="2000"/>
                            </p:stCondLst>
                            <p:childTnLst>
                              <p:par>
                                <p:cTn id="40" presetID="53" presetClass="entr" presetSubtype="16" fill="hold" grpId="0" nodeType="afterEffect">
                                  <p:stCondLst>
                                    <p:cond delay="0"/>
                                  </p:stCondLst>
                                  <p:childTnLst>
                                    <p:set>
                                      <p:cBhvr>
                                        <p:cTn id="41" dur="1" fill="hold">
                                          <p:stCondLst>
                                            <p:cond delay="0"/>
                                          </p:stCondLst>
                                        </p:cTn>
                                        <p:tgtEl>
                                          <p:spTgt spid="3">
                                            <p:txEl>
                                              <p:pRg st="1" end="1"/>
                                            </p:txEl>
                                          </p:spTgt>
                                        </p:tgtEl>
                                        <p:attrNameLst>
                                          <p:attrName>style.visibility</p:attrName>
                                        </p:attrNameLst>
                                      </p:cBhvr>
                                      <p:to>
                                        <p:strVal val="visible"/>
                                      </p:to>
                                    </p:set>
                                    <p:anim calcmode="lin" valueType="num">
                                      <p:cBhvr>
                                        <p:cTn id="42" dur="300" fill="hold"/>
                                        <p:tgtEl>
                                          <p:spTgt spid="3">
                                            <p:txEl>
                                              <p:pRg st="1" end="1"/>
                                            </p:txEl>
                                          </p:spTgt>
                                        </p:tgtEl>
                                        <p:attrNameLst>
                                          <p:attrName>ppt_w</p:attrName>
                                        </p:attrNameLst>
                                      </p:cBhvr>
                                      <p:tavLst>
                                        <p:tav tm="0">
                                          <p:val>
                                            <p:fltVal val="0"/>
                                          </p:val>
                                        </p:tav>
                                        <p:tav tm="100000">
                                          <p:val>
                                            <p:strVal val="#ppt_w"/>
                                          </p:val>
                                        </p:tav>
                                      </p:tavLst>
                                    </p:anim>
                                    <p:anim calcmode="lin" valueType="num">
                                      <p:cBhvr>
                                        <p:cTn id="43" dur="3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44" dur="300"/>
                                        <p:tgtEl>
                                          <p:spTgt spid="3">
                                            <p:txEl>
                                              <p:pRg st="1" end="1"/>
                                            </p:txEl>
                                          </p:spTgt>
                                        </p:tgtEl>
                                      </p:cBhvr>
                                    </p:animEffect>
                                  </p:childTnLst>
                                </p:cTn>
                              </p:par>
                            </p:childTnLst>
                          </p:cTn>
                        </p:par>
                        <p:par>
                          <p:cTn id="45" fill="hold">
                            <p:stCondLst>
                              <p:cond delay="2300"/>
                            </p:stCondLst>
                            <p:childTnLst>
                              <p:par>
                                <p:cTn id="46" presetID="53" presetClass="entr" presetSubtype="16" fill="hold" nodeType="after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300" fill="hold"/>
                                        <p:tgtEl>
                                          <p:spTgt spid="19"/>
                                        </p:tgtEl>
                                        <p:attrNameLst>
                                          <p:attrName>ppt_w</p:attrName>
                                        </p:attrNameLst>
                                      </p:cBhvr>
                                      <p:tavLst>
                                        <p:tav tm="0">
                                          <p:val>
                                            <p:fltVal val="0"/>
                                          </p:val>
                                        </p:tav>
                                        <p:tav tm="100000">
                                          <p:val>
                                            <p:strVal val="#ppt_w"/>
                                          </p:val>
                                        </p:tav>
                                      </p:tavLst>
                                    </p:anim>
                                    <p:anim calcmode="lin" valueType="num">
                                      <p:cBhvr>
                                        <p:cTn id="49" dur="300" fill="hold"/>
                                        <p:tgtEl>
                                          <p:spTgt spid="19"/>
                                        </p:tgtEl>
                                        <p:attrNameLst>
                                          <p:attrName>ppt_h</p:attrName>
                                        </p:attrNameLst>
                                      </p:cBhvr>
                                      <p:tavLst>
                                        <p:tav tm="0">
                                          <p:val>
                                            <p:fltVal val="0"/>
                                          </p:val>
                                        </p:tav>
                                        <p:tav tm="100000">
                                          <p:val>
                                            <p:strVal val="#ppt_h"/>
                                          </p:val>
                                        </p:tav>
                                      </p:tavLst>
                                    </p:anim>
                                    <p:animEffect transition="in" filter="fade">
                                      <p:cBhvr>
                                        <p:cTn id="50" dur="300"/>
                                        <p:tgtEl>
                                          <p:spTgt spid="19"/>
                                        </p:tgtEl>
                                      </p:cBhvr>
                                    </p:animEffect>
                                  </p:childTnLst>
                                </p:cTn>
                              </p:par>
                            </p:childTnLst>
                          </p:cTn>
                        </p:par>
                        <p:par>
                          <p:cTn id="51" fill="hold">
                            <p:stCondLst>
                              <p:cond delay="2600"/>
                            </p:stCondLst>
                            <p:childTnLst>
                              <p:par>
                                <p:cTn id="52" presetID="53" presetClass="entr" presetSubtype="16" fill="hold" grpId="0" nodeType="afterEffect">
                                  <p:stCondLst>
                                    <p:cond delay="0"/>
                                  </p:stCondLst>
                                  <p:childTnLst>
                                    <p:set>
                                      <p:cBhvr>
                                        <p:cTn id="53" dur="1" fill="hold">
                                          <p:stCondLst>
                                            <p:cond delay="0"/>
                                          </p:stCondLst>
                                        </p:cTn>
                                        <p:tgtEl>
                                          <p:spTgt spid="13">
                                            <p:txEl>
                                              <p:pRg st="0" end="0"/>
                                            </p:txEl>
                                          </p:spTgt>
                                        </p:tgtEl>
                                        <p:attrNameLst>
                                          <p:attrName>style.visibility</p:attrName>
                                        </p:attrNameLst>
                                      </p:cBhvr>
                                      <p:to>
                                        <p:strVal val="visible"/>
                                      </p:to>
                                    </p:set>
                                    <p:anim calcmode="lin" valueType="num">
                                      <p:cBhvr>
                                        <p:cTn id="54" dur="3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55" dur="3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56" dur="300"/>
                                        <p:tgtEl>
                                          <p:spTgt spid="13">
                                            <p:txEl>
                                              <p:pRg st="0" end="0"/>
                                            </p:txEl>
                                          </p:spTgt>
                                        </p:tgtEl>
                                      </p:cBhvr>
                                    </p:animEffect>
                                  </p:childTnLst>
                                </p:cTn>
                              </p:par>
                            </p:childTnLst>
                          </p:cTn>
                        </p:par>
                        <p:par>
                          <p:cTn id="57" fill="hold">
                            <p:stCondLst>
                              <p:cond delay="2900"/>
                            </p:stCondLst>
                            <p:childTnLst>
                              <p:par>
                                <p:cTn id="58" presetID="53" presetClass="entr" presetSubtype="16" fill="hold" grpId="0" nodeType="afterEffect">
                                  <p:stCondLst>
                                    <p:cond delay="0"/>
                                  </p:stCondLst>
                                  <p:childTnLst>
                                    <p:set>
                                      <p:cBhvr>
                                        <p:cTn id="59" dur="1" fill="hold">
                                          <p:stCondLst>
                                            <p:cond delay="0"/>
                                          </p:stCondLst>
                                        </p:cTn>
                                        <p:tgtEl>
                                          <p:spTgt spid="13">
                                            <p:txEl>
                                              <p:pRg st="1" end="1"/>
                                            </p:txEl>
                                          </p:spTgt>
                                        </p:tgtEl>
                                        <p:attrNameLst>
                                          <p:attrName>style.visibility</p:attrName>
                                        </p:attrNameLst>
                                      </p:cBhvr>
                                      <p:to>
                                        <p:strVal val="visible"/>
                                      </p:to>
                                    </p:set>
                                    <p:anim calcmode="lin" valueType="num">
                                      <p:cBhvr>
                                        <p:cTn id="60" dur="3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61" dur="3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62" dur="300"/>
                                        <p:tgtEl>
                                          <p:spTgt spid="13">
                                            <p:txEl>
                                              <p:pRg st="1" end="1"/>
                                            </p:txEl>
                                          </p:spTgt>
                                        </p:tgtEl>
                                      </p:cBhvr>
                                    </p:animEffect>
                                  </p:childTnLst>
                                </p:cTn>
                              </p:par>
                            </p:childTnLst>
                          </p:cTn>
                        </p:par>
                        <p:par>
                          <p:cTn id="63" fill="hold">
                            <p:stCondLst>
                              <p:cond delay="3200"/>
                            </p:stCondLst>
                            <p:childTnLst>
                              <p:par>
                                <p:cTn id="64" presetID="53" presetClass="entr" presetSubtype="16" fill="hold" nodeType="after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p:cTn id="66" dur="300" fill="hold"/>
                                        <p:tgtEl>
                                          <p:spTgt spid="21"/>
                                        </p:tgtEl>
                                        <p:attrNameLst>
                                          <p:attrName>ppt_w</p:attrName>
                                        </p:attrNameLst>
                                      </p:cBhvr>
                                      <p:tavLst>
                                        <p:tav tm="0">
                                          <p:val>
                                            <p:fltVal val="0"/>
                                          </p:val>
                                        </p:tav>
                                        <p:tav tm="100000">
                                          <p:val>
                                            <p:strVal val="#ppt_w"/>
                                          </p:val>
                                        </p:tav>
                                      </p:tavLst>
                                    </p:anim>
                                    <p:anim calcmode="lin" valueType="num">
                                      <p:cBhvr>
                                        <p:cTn id="67" dur="300" fill="hold"/>
                                        <p:tgtEl>
                                          <p:spTgt spid="21"/>
                                        </p:tgtEl>
                                        <p:attrNameLst>
                                          <p:attrName>ppt_h</p:attrName>
                                        </p:attrNameLst>
                                      </p:cBhvr>
                                      <p:tavLst>
                                        <p:tav tm="0">
                                          <p:val>
                                            <p:fltVal val="0"/>
                                          </p:val>
                                        </p:tav>
                                        <p:tav tm="100000">
                                          <p:val>
                                            <p:strVal val="#ppt_h"/>
                                          </p:val>
                                        </p:tav>
                                      </p:tavLst>
                                    </p:anim>
                                    <p:animEffect transition="in" filter="fade">
                                      <p:cBhvr>
                                        <p:cTn id="68" dur="300"/>
                                        <p:tgtEl>
                                          <p:spTgt spid="21"/>
                                        </p:tgtEl>
                                      </p:cBhvr>
                                    </p:animEffect>
                                  </p:childTnLst>
                                </p:cTn>
                              </p:par>
                            </p:childTnLst>
                          </p:cTn>
                        </p:par>
                        <p:par>
                          <p:cTn id="69" fill="hold">
                            <p:stCondLst>
                              <p:cond delay="3500"/>
                            </p:stCondLst>
                            <p:childTnLst>
                              <p:par>
                                <p:cTn id="70" presetID="53" presetClass="entr" presetSubtype="16"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300" fill="hold"/>
                                        <p:tgtEl>
                                          <p:spTgt spid="20"/>
                                        </p:tgtEl>
                                        <p:attrNameLst>
                                          <p:attrName>ppt_w</p:attrName>
                                        </p:attrNameLst>
                                      </p:cBhvr>
                                      <p:tavLst>
                                        <p:tav tm="0">
                                          <p:val>
                                            <p:fltVal val="0"/>
                                          </p:val>
                                        </p:tav>
                                        <p:tav tm="100000">
                                          <p:val>
                                            <p:strVal val="#ppt_w"/>
                                          </p:val>
                                        </p:tav>
                                      </p:tavLst>
                                    </p:anim>
                                    <p:anim calcmode="lin" valueType="num">
                                      <p:cBhvr>
                                        <p:cTn id="73" dur="300" fill="hold"/>
                                        <p:tgtEl>
                                          <p:spTgt spid="20"/>
                                        </p:tgtEl>
                                        <p:attrNameLst>
                                          <p:attrName>ppt_h</p:attrName>
                                        </p:attrNameLst>
                                      </p:cBhvr>
                                      <p:tavLst>
                                        <p:tav tm="0">
                                          <p:val>
                                            <p:fltVal val="0"/>
                                          </p:val>
                                        </p:tav>
                                        <p:tav tm="100000">
                                          <p:val>
                                            <p:strVal val="#ppt_h"/>
                                          </p:val>
                                        </p:tav>
                                      </p:tavLst>
                                    </p:anim>
                                    <p:animEffect transition="in" filter="fade">
                                      <p:cBhvr>
                                        <p:cTn id="74" dur="300"/>
                                        <p:tgtEl>
                                          <p:spTgt spid="20"/>
                                        </p:tgtEl>
                                      </p:cBhvr>
                                    </p:animEffect>
                                  </p:childTnLst>
                                </p:cTn>
                              </p:par>
                            </p:childTnLst>
                          </p:cTn>
                        </p:par>
                        <p:par>
                          <p:cTn id="75" fill="hold">
                            <p:stCondLst>
                              <p:cond delay="3800"/>
                            </p:stCondLst>
                            <p:childTnLst>
                              <p:par>
                                <p:cTn id="76" presetID="53" presetClass="entr" presetSubtype="16" fill="hold" nodeType="afterEffect">
                                  <p:stCondLst>
                                    <p:cond delay="0"/>
                                  </p:stCondLst>
                                  <p:childTnLst>
                                    <p:set>
                                      <p:cBhvr>
                                        <p:cTn id="77" dur="1" fill="hold">
                                          <p:stCondLst>
                                            <p:cond delay="0"/>
                                          </p:stCondLst>
                                        </p:cTn>
                                        <p:tgtEl>
                                          <p:spTgt spid="12"/>
                                        </p:tgtEl>
                                        <p:attrNameLst>
                                          <p:attrName>style.visibility</p:attrName>
                                        </p:attrNameLst>
                                      </p:cBhvr>
                                      <p:to>
                                        <p:strVal val="visible"/>
                                      </p:to>
                                    </p:set>
                                    <p:anim calcmode="lin" valueType="num">
                                      <p:cBhvr>
                                        <p:cTn id="78" dur="300" fill="hold"/>
                                        <p:tgtEl>
                                          <p:spTgt spid="12"/>
                                        </p:tgtEl>
                                        <p:attrNameLst>
                                          <p:attrName>ppt_w</p:attrName>
                                        </p:attrNameLst>
                                      </p:cBhvr>
                                      <p:tavLst>
                                        <p:tav tm="0">
                                          <p:val>
                                            <p:fltVal val="0"/>
                                          </p:val>
                                        </p:tav>
                                        <p:tav tm="100000">
                                          <p:val>
                                            <p:strVal val="#ppt_w"/>
                                          </p:val>
                                        </p:tav>
                                      </p:tavLst>
                                    </p:anim>
                                    <p:anim calcmode="lin" valueType="num">
                                      <p:cBhvr>
                                        <p:cTn id="79" dur="300" fill="hold"/>
                                        <p:tgtEl>
                                          <p:spTgt spid="12"/>
                                        </p:tgtEl>
                                        <p:attrNameLst>
                                          <p:attrName>ppt_h</p:attrName>
                                        </p:attrNameLst>
                                      </p:cBhvr>
                                      <p:tavLst>
                                        <p:tav tm="0">
                                          <p:val>
                                            <p:fltVal val="0"/>
                                          </p:val>
                                        </p:tav>
                                        <p:tav tm="100000">
                                          <p:val>
                                            <p:strVal val="#ppt_h"/>
                                          </p:val>
                                        </p:tav>
                                      </p:tavLst>
                                    </p:anim>
                                    <p:animEffect transition="in" filter="fade">
                                      <p:cBhvr>
                                        <p:cTn id="80" dur="300"/>
                                        <p:tgtEl>
                                          <p:spTgt spid="12"/>
                                        </p:tgtEl>
                                      </p:cBhvr>
                                    </p:animEffect>
                                  </p:childTnLst>
                                </p:cTn>
                              </p:par>
                            </p:childTnLst>
                          </p:cTn>
                        </p:par>
                        <p:par>
                          <p:cTn id="81" fill="hold">
                            <p:stCondLst>
                              <p:cond delay="4100"/>
                            </p:stCondLst>
                            <p:childTnLst>
                              <p:par>
                                <p:cTn id="82" presetID="53" presetClass="entr" presetSubtype="16" fill="hold" grpId="0" nodeType="afterEffect">
                                  <p:stCondLst>
                                    <p:cond delay="0"/>
                                  </p:stCondLst>
                                  <p:childTnLst>
                                    <p:set>
                                      <p:cBhvr>
                                        <p:cTn id="83" dur="1" fill="hold">
                                          <p:stCondLst>
                                            <p:cond delay="0"/>
                                          </p:stCondLst>
                                        </p:cTn>
                                        <p:tgtEl>
                                          <p:spTgt spid="14"/>
                                        </p:tgtEl>
                                        <p:attrNameLst>
                                          <p:attrName>style.visibility</p:attrName>
                                        </p:attrNameLst>
                                      </p:cBhvr>
                                      <p:to>
                                        <p:strVal val="visible"/>
                                      </p:to>
                                    </p:set>
                                    <p:anim calcmode="lin" valueType="num">
                                      <p:cBhvr>
                                        <p:cTn id="84" dur="300" fill="hold"/>
                                        <p:tgtEl>
                                          <p:spTgt spid="14"/>
                                        </p:tgtEl>
                                        <p:attrNameLst>
                                          <p:attrName>ppt_w</p:attrName>
                                        </p:attrNameLst>
                                      </p:cBhvr>
                                      <p:tavLst>
                                        <p:tav tm="0">
                                          <p:val>
                                            <p:fltVal val="0"/>
                                          </p:val>
                                        </p:tav>
                                        <p:tav tm="100000">
                                          <p:val>
                                            <p:strVal val="#ppt_w"/>
                                          </p:val>
                                        </p:tav>
                                      </p:tavLst>
                                    </p:anim>
                                    <p:anim calcmode="lin" valueType="num">
                                      <p:cBhvr>
                                        <p:cTn id="85" dur="300" fill="hold"/>
                                        <p:tgtEl>
                                          <p:spTgt spid="14"/>
                                        </p:tgtEl>
                                        <p:attrNameLst>
                                          <p:attrName>ppt_h</p:attrName>
                                        </p:attrNameLst>
                                      </p:cBhvr>
                                      <p:tavLst>
                                        <p:tav tm="0">
                                          <p:val>
                                            <p:fltVal val="0"/>
                                          </p:val>
                                        </p:tav>
                                        <p:tav tm="100000">
                                          <p:val>
                                            <p:strVal val="#ppt_h"/>
                                          </p:val>
                                        </p:tav>
                                      </p:tavLst>
                                    </p:anim>
                                    <p:animEffect transition="in" filter="fade">
                                      <p:cBhvr>
                                        <p:cTn id="86"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build="p"/>
      <p:bldP spid="13" grpId="0" build="p"/>
      <p:bldP spid="14"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ço Reservado para Imagem 16" descr="Ícone de verificação">
            <a:extLst>
              <a:ext uri="{FF2B5EF4-FFF2-40B4-BE49-F238E27FC236}">
                <a16:creationId xmlns:a16="http://schemas.microsoft.com/office/drawing/2014/main" xmlns="" id="{734D5801-F270-45AD-8449-D91D70800CE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ltGray">
          <a:xfrm>
            <a:off x="6185584" y="83511"/>
            <a:ext cx="576000" cy="576001"/>
          </a:xfrm>
          <a:prstGeom prst="rect">
            <a:avLst/>
          </a:prstGeom>
        </p:spPr>
      </p:pic>
      <p:sp>
        <p:nvSpPr>
          <p:cNvPr id="14" name="Espaço Reservado para Texto 10">
            <a:extLst>
              <a:ext uri="{FF2B5EF4-FFF2-40B4-BE49-F238E27FC236}">
                <a16:creationId xmlns:a16="http://schemas.microsoft.com/office/drawing/2014/main" xmlns="" id="{5D6010F5-4346-430C-8A13-8FC137B7397E}"/>
              </a:ext>
            </a:extLst>
          </p:cNvPr>
          <p:cNvSpPr txBox="1">
            <a:spLocks/>
          </p:cNvSpPr>
          <p:nvPr/>
        </p:nvSpPr>
        <p:spPr bwMode="ltGray">
          <a:xfrm>
            <a:off x="6760057" y="138057"/>
            <a:ext cx="5506655" cy="264316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2">
                    <a:lumMod val="40000"/>
                    <a:lumOff val="6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rtl="0">
              <a:lnSpc>
                <a:spcPct val="110000"/>
              </a:lnSpc>
              <a:spcBef>
                <a:spcPts val="425"/>
              </a:spcBef>
            </a:pPr>
            <a:r>
              <a:rPr lang="pt-BR" sz="2000" b="1" i="1" dirty="0">
                <a:solidFill>
                  <a:schemeClr val="bg1"/>
                </a:solidFill>
                <a:latin typeface="+mj-lt"/>
              </a:rPr>
              <a:t>Outras Ouvidorias</a:t>
            </a:r>
            <a:endParaRPr lang="pt-BR" sz="2000" b="1" dirty="0">
              <a:solidFill>
                <a:schemeClr val="bg1"/>
              </a:solidFill>
              <a:latin typeface="+mj-lt"/>
            </a:endParaRPr>
          </a:p>
          <a:p>
            <a:pPr marR="417195" algn="just">
              <a:lnSpc>
                <a:spcPct val="107100"/>
              </a:lnSpc>
              <a:spcBef>
                <a:spcPts val="0"/>
              </a:spcBef>
              <a:spcAft>
                <a:spcPts val="1000"/>
              </a:spcAft>
            </a:pPr>
            <a:r>
              <a:rPr lang="pt-BR" sz="1400" i="1" spc="-15" dirty="0">
                <a:solidFill>
                  <a:schemeClr val="bg2">
                    <a:lumMod val="20000"/>
                    <a:lumOff val="80000"/>
                  </a:schemeClr>
                </a:solidFill>
                <a:cs typeface="Arial"/>
              </a:rPr>
              <a:t>A Ouvidoria do Ministério Público do Estado do Rio de Janeiro recebe diversas demandas oriundas de outras Ouvidorias através de convênios firmados, são eles o Disque 100, Ligue 180, Disque Idoso, Disque Denúncia, Detran, Fala.br, e-mails de outros órgãos e da rede de Ouvidorias dos MPs.</a:t>
            </a:r>
          </a:p>
          <a:p>
            <a:pPr marR="417195" algn="just">
              <a:lnSpc>
                <a:spcPct val="107100"/>
              </a:lnSpc>
              <a:spcBef>
                <a:spcPts val="0"/>
              </a:spcBef>
              <a:spcAft>
                <a:spcPts val="1000"/>
              </a:spcAft>
            </a:pPr>
            <a:r>
              <a:rPr lang="pt-BR" sz="1400" i="1" spc="-15" dirty="0">
                <a:solidFill>
                  <a:schemeClr val="bg2">
                    <a:lumMod val="20000"/>
                    <a:lumOff val="80000"/>
                  </a:schemeClr>
                </a:solidFill>
                <a:cs typeface="Arial"/>
              </a:rPr>
              <a:t>As demandas são registradas e resultam em comunicações preenchidas pelos servidores da Ouvidoria do MP. Essas comunicações são analisadas e distribuídas para os órgãos com atribuição para apurar os fatos.</a:t>
            </a:r>
          </a:p>
        </p:txBody>
      </p:sp>
      <p:pic>
        <p:nvPicPr>
          <p:cNvPr id="32" name="Espaço Reservado para Imagem 16" descr="Ícone de verificação">
            <a:extLst>
              <a:ext uri="{FF2B5EF4-FFF2-40B4-BE49-F238E27FC236}">
                <a16:creationId xmlns:a16="http://schemas.microsoft.com/office/drawing/2014/main" xmlns="" id="{C8AFBD22-8798-4062-87B2-3EB305E0FAC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ltGray">
          <a:xfrm>
            <a:off x="6185583" y="2707859"/>
            <a:ext cx="576000" cy="576001"/>
          </a:xfrm>
          <a:prstGeom prst="rect">
            <a:avLst/>
          </a:prstGeom>
        </p:spPr>
      </p:pic>
      <p:sp>
        <p:nvSpPr>
          <p:cNvPr id="33" name="Espaço Reservado para Texto 10">
            <a:extLst>
              <a:ext uri="{FF2B5EF4-FFF2-40B4-BE49-F238E27FC236}">
                <a16:creationId xmlns:a16="http://schemas.microsoft.com/office/drawing/2014/main" xmlns="" id="{CA28D4E9-86A1-4FC8-820A-7B5D8C02506C}"/>
              </a:ext>
            </a:extLst>
          </p:cNvPr>
          <p:cNvSpPr txBox="1">
            <a:spLocks/>
          </p:cNvSpPr>
          <p:nvPr/>
        </p:nvSpPr>
        <p:spPr bwMode="ltGray">
          <a:xfrm>
            <a:off x="6760057" y="2804745"/>
            <a:ext cx="5506655" cy="1573067"/>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2">
                    <a:lumMod val="40000"/>
                    <a:lumOff val="6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10000"/>
              </a:lnSpc>
              <a:spcBef>
                <a:spcPts val="425"/>
              </a:spcBef>
            </a:pPr>
            <a:r>
              <a:rPr lang="pt-BR" sz="2900" b="1" dirty="0">
                <a:solidFill>
                  <a:schemeClr val="bg1"/>
                </a:solidFill>
                <a:latin typeface="+mj-lt"/>
              </a:rPr>
              <a:t>Ouvidoria Itinerante</a:t>
            </a:r>
          </a:p>
          <a:p>
            <a:pPr marR="417195" algn="just">
              <a:lnSpc>
                <a:spcPct val="107100"/>
              </a:lnSpc>
              <a:spcBef>
                <a:spcPts val="0"/>
              </a:spcBef>
              <a:spcAft>
                <a:spcPts val="1000"/>
              </a:spcAft>
            </a:pPr>
            <a:r>
              <a:rPr lang="pt-BR" sz="2000" i="1" spc="-15" dirty="0">
                <a:solidFill>
                  <a:schemeClr val="bg2">
                    <a:lumMod val="20000"/>
                    <a:lumOff val="80000"/>
                  </a:schemeClr>
                </a:solidFill>
                <a:cs typeface="Arial"/>
              </a:rPr>
              <a:t>Atualmente suspensa em razão das medidas de restrição do Covid-19, tem como missão aproximar os órgãos estaduais, apresentar as funções de cada um deles, divulgar as Ouvidorias como instrumento de participação do usuário no controle social, levando a estrutura do MPRJ às áreas mais carentes da cidade.</a:t>
            </a:r>
          </a:p>
        </p:txBody>
      </p:sp>
      <p:pic>
        <p:nvPicPr>
          <p:cNvPr id="38" name="Espaço Reservado para Imagem 16" descr="Ícone de verificação">
            <a:extLst>
              <a:ext uri="{FF2B5EF4-FFF2-40B4-BE49-F238E27FC236}">
                <a16:creationId xmlns:a16="http://schemas.microsoft.com/office/drawing/2014/main" xmlns="" id="{3F938ADC-4137-436A-AC48-C2128208D8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ltGray">
          <a:xfrm>
            <a:off x="6185583" y="4401334"/>
            <a:ext cx="576000" cy="576001"/>
          </a:xfrm>
          <a:prstGeom prst="rect">
            <a:avLst/>
          </a:prstGeom>
        </p:spPr>
      </p:pic>
      <p:sp>
        <p:nvSpPr>
          <p:cNvPr id="39" name="Espaço Reservado para Texto 10">
            <a:extLst>
              <a:ext uri="{FF2B5EF4-FFF2-40B4-BE49-F238E27FC236}">
                <a16:creationId xmlns:a16="http://schemas.microsoft.com/office/drawing/2014/main" xmlns="" id="{84CD59A6-66D1-42B5-830B-80F6E3C083B5}"/>
              </a:ext>
            </a:extLst>
          </p:cNvPr>
          <p:cNvSpPr txBox="1">
            <a:spLocks/>
          </p:cNvSpPr>
          <p:nvPr/>
        </p:nvSpPr>
        <p:spPr bwMode="ltGray">
          <a:xfrm>
            <a:off x="6760057" y="4498220"/>
            <a:ext cx="5506655" cy="1876076"/>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2">
                    <a:lumMod val="40000"/>
                    <a:lumOff val="6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10000"/>
              </a:lnSpc>
              <a:spcBef>
                <a:spcPts val="425"/>
              </a:spcBef>
            </a:pPr>
            <a:r>
              <a:rPr lang="pt-BR" sz="2900" b="1" dirty="0">
                <a:solidFill>
                  <a:schemeClr val="bg1"/>
                </a:solidFill>
                <a:latin typeface="+mj-lt"/>
              </a:rPr>
              <a:t>Onde Falta Água</a:t>
            </a:r>
          </a:p>
          <a:p>
            <a:pPr marR="417195" algn="just">
              <a:lnSpc>
                <a:spcPct val="107100"/>
              </a:lnSpc>
              <a:spcBef>
                <a:spcPts val="0"/>
              </a:spcBef>
              <a:spcAft>
                <a:spcPts val="1000"/>
              </a:spcAft>
            </a:pPr>
            <a:r>
              <a:rPr lang="pt-BR" sz="2000" i="1" spc="-15" dirty="0">
                <a:solidFill>
                  <a:schemeClr val="bg2">
                    <a:lumMod val="20000"/>
                    <a:lumOff val="80000"/>
                  </a:schemeClr>
                </a:solidFill>
                <a:cs typeface="Arial"/>
              </a:rPr>
              <a:t>O Ministério Público do Estado do Rio de Janeiro (MPRJ) e a Defensoria Pública do Estado do Rio de Janeiro (DPGE), por meio de suas Ouvidorias, mantêm em conjunto um canal para receber informações da população a respeito de falta ou de precariedade no abastecimento de água. Instituído em março de 2020, cidadão comunica a precariedade ou falta de abastecimento de água através de Formulário específico.</a:t>
            </a:r>
          </a:p>
        </p:txBody>
      </p:sp>
      <p:sp>
        <p:nvSpPr>
          <p:cNvPr id="42" name="Título 1">
            <a:extLst>
              <a:ext uri="{FF2B5EF4-FFF2-40B4-BE49-F238E27FC236}">
                <a16:creationId xmlns:a16="http://schemas.microsoft.com/office/drawing/2014/main" xmlns="" id="{535F3CC1-FE4A-406D-BA02-D3AFF9802DFC}"/>
              </a:ext>
            </a:extLst>
          </p:cNvPr>
          <p:cNvSpPr>
            <a:spLocks noGrp="1"/>
          </p:cNvSpPr>
          <p:nvPr>
            <p:ph type="title"/>
          </p:nvPr>
        </p:nvSpPr>
        <p:spPr>
          <a:xfrm>
            <a:off x="448596" y="438898"/>
            <a:ext cx="4632501" cy="1302111"/>
          </a:xfrm>
        </p:spPr>
        <p:txBody>
          <a:bodyPr rtlCol="0"/>
          <a:lstStyle/>
          <a:p>
            <a:pPr rtl="0"/>
            <a:r>
              <a:rPr lang="pt-BR" dirty="0"/>
              <a:t>FORMAS DE ACESSO</a:t>
            </a:r>
          </a:p>
        </p:txBody>
      </p:sp>
      <p:sp>
        <p:nvSpPr>
          <p:cNvPr id="43" name="objeto 13" descr="Retângulo bege">
            <a:extLst>
              <a:ext uri="{FF2B5EF4-FFF2-40B4-BE49-F238E27FC236}">
                <a16:creationId xmlns:a16="http://schemas.microsoft.com/office/drawing/2014/main" xmlns="" id="{AC0D1D58-C8DE-41CC-9305-434A749D3B2B}"/>
              </a:ext>
            </a:extLst>
          </p:cNvPr>
          <p:cNvSpPr/>
          <p:nvPr/>
        </p:nvSpPr>
        <p:spPr>
          <a:xfrm>
            <a:off x="569843" y="1721793"/>
            <a:ext cx="4267200" cy="45720"/>
          </a:xfrm>
          <a:custGeom>
            <a:avLst/>
            <a:gdLst/>
            <a:ahLst/>
            <a:cxnLst/>
            <a:rect l="l" t="t" r="r" b="b"/>
            <a:pathLst>
              <a:path w="2694304">
                <a:moveTo>
                  <a:pt x="0" y="0"/>
                </a:moveTo>
                <a:lnTo>
                  <a:pt x="2694127" y="0"/>
                </a:lnTo>
              </a:path>
            </a:pathLst>
          </a:custGeom>
          <a:ln w="54863">
            <a:solidFill>
              <a:schemeClr val="accent4"/>
            </a:solidFill>
          </a:ln>
        </p:spPr>
        <p:txBody>
          <a:bodyPr wrap="square" lIns="0" tIns="0" rIns="0" bIns="0" rtlCol="0"/>
          <a:lstStyle/>
          <a:p>
            <a:pPr rtl="0"/>
            <a:endParaRPr lang="pt-BR" dirty="0"/>
          </a:p>
        </p:txBody>
      </p:sp>
      <p:sp>
        <p:nvSpPr>
          <p:cNvPr id="44" name="objeto 3" descr="Retângulo bege">
            <a:extLst>
              <a:ext uri="{FF2B5EF4-FFF2-40B4-BE49-F238E27FC236}">
                <a16:creationId xmlns:a16="http://schemas.microsoft.com/office/drawing/2014/main" xmlns="" id="{CFD27CC3-95EB-4BA3-B0C9-C5C233834AF2}"/>
              </a:ext>
            </a:extLst>
          </p:cNvPr>
          <p:cNvSpPr/>
          <p:nvPr/>
        </p:nvSpPr>
        <p:spPr>
          <a:xfrm>
            <a:off x="3821" y="2411896"/>
            <a:ext cx="3640527" cy="3442966"/>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4"/>
          </a:solidFill>
          <a:ln>
            <a:solidFill>
              <a:schemeClr val="accent4"/>
            </a:solidFill>
          </a:ln>
        </p:spPr>
        <p:txBody>
          <a:bodyPr wrap="square" lIns="0" tIns="0" rIns="0" bIns="0" rtlCol="0"/>
          <a:lstStyle/>
          <a:p>
            <a:pPr rtl="0"/>
            <a:endParaRPr lang="pt-BR" dirty="0"/>
          </a:p>
        </p:txBody>
      </p:sp>
      <p:pic>
        <p:nvPicPr>
          <p:cNvPr id="47" name="Espaço Reservado para Imagem 6" descr="Dois homens olhando o laptop">
            <a:extLst>
              <a:ext uri="{FF2B5EF4-FFF2-40B4-BE49-F238E27FC236}">
                <a16:creationId xmlns:a16="http://schemas.microsoft.com/office/drawing/2014/main" xmlns="" id="{D9CC7521-0269-4F00-9B58-C8529301CFBA}"/>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tretch>
            <a:fillRect/>
          </a:stretch>
        </p:blipFill>
        <p:spPr>
          <a:xfrm>
            <a:off x="4000" y="2781223"/>
            <a:ext cx="6024983" cy="2736901"/>
          </a:xfrm>
        </p:spPr>
      </p:pic>
      <p:pic>
        <p:nvPicPr>
          <p:cNvPr id="48" name="Imagem 47" descr="Sem Título-1.png">
            <a:hlinkClick r:id="rId5" action="ppaction://hlinksldjump"/>
            <a:extLst>
              <a:ext uri="{FF2B5EF4-FFF2-40B4-BE49-F238E27FC236}">
                <a16:creationId xmlns:a16="http://schemas.microsoft.com/office/drawing/2014/main" xmlns="" id="{2FB67594-4786-4C00-B4A9-0C39E287E8F8}"/>
              </a:ext>
            </a:extLst>
          </p:cNvPr>
          <p:cNvPicPr>
            <a:picLocks noChangeAspect="1"/>
          </p:cNvPicPr>
          <p:nvPr/>
        </p:nvPicPr>
        <p:blipFill>
          <a:blip r:embed="rId6"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301381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0-#ppt_w/2"/>
                                          </p:val>
                                        </p:tav>
                                        <p:tav tm="100000">
                                          <p:val>
                                            <p:strVal val="#ppt_x"/>
                                          </p:val>
                                        </p:tav>
                                      </p:tavLst>
                                    </p:anim>
                                    <p:anim calcmode="lin" valueType="num">
                                      <p:cBhvr additive="base">
                                        <p:cTn id="8" dur="500" fill="hold"/>
                                        <p:tgtEl>
                                          <p:spTgt spid="4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300" fill="hold"/>
                                        <p:tgtEl>
                                          <p:spTgt spid="12"/>
                                        </p:tgtEl>
                                        <p:attrNameLst>
                                          <p:attrName>ppt_w</p:attrName>
                                        </p:attrNameLst>
                                      </p:cBhvr>
                                      <p:tavLst>
                                        <p:tav tm="0">
                                          <p:val>
                                            <p:fltVal val="0"/>
                                          </p:val>
                                        </p:tav>
                                        <p:tav tm="100000">
                                          <p:val>
                                            <p:strVal val="#ppt_w"/>
                                          </p:val>
                                        </p:tav>
                                      </p:tavLst>
                                    </p:anim>
                                    <p:anim calcmode="lin" valueType="num">
                                      <p:cBhvr>
                                        <p:cTn id="13" dur="300" fill="hold"/>
                                        <p:tgtEl>
                                          <p:spTgt spid="12"/>
                                        </p:tgtEl>
                                        <p:attrNameLst>
                                          <p:attrName>ppt_h</p:attrName>
                                        </p:attrNameLst>
                                      </p:cBhvr>
                                      <p:tavLst>
                                        <p:tav tm="0">
                                          <p:val>
                                            <p:fltVal val="0"/>
                                          </p:val>
                                        </p:tav>
                                        <p:tav tm="100000">
                                          <p:val>
                                            <p:strVal val="#ppt_h"/>
                                          </p:val>
                                        </p:tav>
                                      </p:tavLst>
                                    </p:anim>
                                    <p:animEffect transition="in" filter="fade">
                                      <p:cBhvr>
                                        <p:cTn id="14" dur="300"/>
                                        <p:tgtEl>
                                          <p:spTgt spid="12"/>
                                        </p:tgtEl>
                                      </p:cBhvr>
                                    </p:animEffect>
                                  </p:childTnLst>
                                </p:cTn>
                              </p:par>
                            </p:childTnLst>
                          </p:cTn>
                        </p:par>
                        <p:par>
                          <p:cTn id="15" fill="hold">
                            <p:stCondLst>
                              <p:cond delay="800"/>
                            </p:stCondLst>
                            <p:childTnLst>
                              <p:par>
                                <p:cTn id="16" presetID="53" presetClass="entr" presetSubtype="16"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300" fill="hold"/>
                                        <p:tgtEl>
                                          <p:spTgt spid="14"/>
                                        </p:tgtEl>
                                        <p:attrNameLst>
                                          <p:attrName>ppt_w</p:attrName>
                                        </p:attrNameLst>
                                      </p:cBhvr>
                                      <p:tavLst>
                                        <p:tav tm="0">
                                          <p:val>
                                            <p:fltVal val="0"/>
                                          </p:val>
                                        </p:tav>
                                        <p:tav tm="100000">
                                          <p:val>
                                            <p:strVal val="#ppt_w"/>
                                          </p:val>
                                        </p:tav>
                                      </p:tavLst>
                                    </p:anim>
                                    <p:anim calcmode="lin" valueType="num">
                                      <p:cBhvr>
                                        <p:cTn id="19" dur="300" fill="hold"/>
                                        <p:tgtEl>
                                          <p:spTgt spid="14"/>
                                        </p:tgtEl>
                                        <p:attrNameLst>
                                          <p:attrName>ppt_h</p:attrName>
                                        </p:attrNameLst>
                                      </p:cBhvr>
                                      <p:tavLst>
                                        <p:tav tm="0">
                                          <p:val>
                                            <p:fltVal val="0"/>
                                          </p:val>
                                        </p:tav>
                                        <p:tav tm="100000">
                                          <p:val>
                                            <p:strVal val="#ppt_h"/>
                                          </p:val>
                                        </p:tav>
                                      </p:tavLst>
                                    </p:anim>
                                    <p:animEffect transition="in" filter="fade">
                                      <p:cBhvr>
                                        <p:cTn id="20" dur="300"/>
                                        <p:tgtEl>
                                          <p:spTgt spid="14"/>
                                        </p:tgtEl>
                                      </p:cBhvr>
                                    </p:animEffect>
                                  </p:childTnLst>
                                </p:cTn>
                              </p:par>
                            </p:childTnLst>
                          </p:cTn>
                        </p:par>
                        <p:par>
                          <p:cTn id="21" fill="hold">
                            <p:stCondLst>
                              <p:cond delay="1100"/>
                            </p:stCondLst>
                            <p:childTnLst>
                              <p:par>
                                <p:cTn id="22" presetID="53" presetClass="entr" presetSubtype="16" fill="hold" nodeType="afterEffect">
                                  <p:stCondLst>
                                    <p:cond delay="0"/>
                                  </p:stCondLst>
                                  <p:childTnLst>
                                    <p:set>
                                      <p:cBhvr>
                                        <p:cTn id="23" dur="1" fill="hold">
                                          <p:stCondLst>
                                            <p:cond delay="0"/>
                                          </p:stCondLst>
                                        </p:cTn>
                                        <p:tgtEl>
                                          <p:spTgt spid="32"/>
                                        </p:tgtEl>
                                        <p:attrNameLst>
                                          <p:attrName>style.visibility</p:attrName>
                                        </p:attrNameLst>
                                      </p:cBhvr>
                                      <p:to>
                                        <p:strVal val="visible"/>
                                      </p:to>
                                    </p:set>
                                    <p:anim calcmode="lin" valueType="num">
                                      <p:cBhvr>
                                        <p:cTn id="24" dur="300" fill="hold"/>
                                        <p:tgtEl>
                                          <p:spTgt spid="32"/>
                                        </p:tgtEl>
                                        <p:attrNameLst>
                                          <p:attrName>ppt_w</p:attrName>
                                        </p:attrNameLst>
                                      </p:cBhvr>
                                      <p:tavLst>
                                        <p:tav tm="0">
                                          <p:val>
                                            <p:fltVal val="0"/>
                                          </p:val>
                                        </p:tav>
                                        <p:tav tm="100000">
                                          <p:val>
                                            <p:strVal val="#ppt_w"/>
                                          </p:val>
                                        </p:tav>
                                      </p:tavLst>
                                    </p:anim>
                                    <p:anim calcmode="lin" valueType="num">
                                      <p:cBhvr>
                                        <p:cTn id="25" dur="300" fill="hold"/>
                                        <p:tgtEl>
                                          <p:spTgt spid="32"/>
                                        </p:tgtEl>
                                        <p:attrNameLst>
                                          <p:attrName>ppt_h</p:attrName>
                                        </p:attrNameLst>
                                      </p:cBhvr>
                                      <p:tavLst>
                                        <p:tav tm="0">
                                          <p:val>
                                            <p:fltVal val="0"/>
                                          </p:val>
                                        </p:tav>
                                        <p:tav tm="100000">
                                          <p:val>
                                            <p:strVal val="#ppt_h"/>
                                          </p:val>
                                        </p:tav>
                                      </p:tavLst>
                                    </p:anim>
                                    <p:animEffect transition="in" filter="fade">
                                      <p:cBhvr>
                                        <p:cTn id="26" dur="300"/>
                                        <p:tgtEl>
                                          <p:spTgt spid="32"/>
                                        </p:tgtEl>
                                      </p:cBhvr>
                                    </p:animEffect>
                                  </p:childTnLst>
                                </p:cTn>
                              </p:par>
                            </p:childTnLst>
                          </p:cTn>
                        </p:par>
                        <p:par>
                          <p:cTn id="27" fill="hold">
                            <p:stCondLst>
                              <p:cond delay="1400"/>
                            </p:stCondLst>
                            <p:childTnLst>
                              <p:par>
                                <p:cTn id="28" presetID="53" presetClass="entr" presetSubtype="16" fill="hold" grpId="0" nodeType="after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300" fill="hold"/>
                                        <p:tgtEl>
                                          <p:spTgt spid="33"/>
                                        </p:tgtEl>
                                        <p:attrNameLst>
                                          <p:attrName>ppt_w</p:attrName>
                                        </p:attrNameLst>
                                      </p:cBhvr>
                                      <p:tavLst>
                                        <p:tav tm="0">
                                          <p:val>
                                            <p:fltVal val="0"/>
                                          </p:val>
                                        </p:tav>
                                        <p:tav tm="100000">
                                          <p:val>
                                            <p:strVal val="#ppt_w"/>
                                          </p:val>
                                        </p:tav>
                                      </p:tavLst>
                                    </p:anim>
                                    <p:anim calcmode="lin" valueType="num">
                                      <p:cBhvr>
                                        <p:cTn id="31" dur="300" fill="hold"/>
                                        <p:tgtEl>
                                          <p:spTgt spid="33"/>
                                        </p:tgtEl>
                                        <p:attrNameLst>
                                          <p:attrName>ppt_h</p:attrName>
                                        </p:attrNameLst>
                                      </p:cBhvr>
                                      <p:tavLst>
                                        <p:tav tm="0">
                                          <p:val>
                                            <p:fltVal val="0"/>
                                          </p:val>
                                        </p:tav>
                                        <p:tav tm="100000">
                                          <p:val>
                                            <p:strVal val="#ppt_h"/>
                                          </p:val>
                                        </p:tav>
                                      </p:tavLst>
                                    </p:anim>
                                    <p:animEffect transition="in" filter="fade">
                                      <p:cBhvr>
                                        <p:cTn id="32" dur="300"/>
                                        <p:tgtEl>
                                          <p:spTgt spid="33"/>
                                        </p:tgtEl>
                                      </p:cBhvr>
                                    </p:animEffect>
                                  </p:childTnLst>
                                </p:cTn>
                              </p:par>
                            </p:childTnLst>
                          </p:cTn>
                        </p:par>
                        <p:par>
                          <p:cTn id="33" fill="hold">
                            <p:stCondLst>
                              <p:cond delay="1700"/>
                            </p:stCondLst>
                            <p:childTnLst>
                              <p:par>
                                <p:cTn id="34" presetID="53" presetClass="entr" presetSubtype="16" fill="hold" nodeType="afterEffect">
                                  <p:stCondLst>
                                    <p:cond delay="0"/>
                                  </p:stCondLst>
                                  <p:childTnLst>
                                    <p:set>
                                      <p:cBhvr>
                                        <p:cTn id="35" dur="1" fill="hold">
                                          <p:stCondLst>
                                            <p:cond delay="0"/>
                                          </p:stCondLst>
                                        </p:cTn>
                                        <p:tgtEl>
                                          <p:spTgt spid="38"/>
                                        </p:tgtEl>
                                        <p:attrNameLst>
                                          <p:attrName>style.visibility</p:attrName>
                                        </p:attrNameLst>
                                      </p:cBhvr>
                                      <p:to>
                                        <p:strVal val="visible"/>
                                      </p:to>
                                    </p:set>
                                    <p:anim calcmode="lin" valueType="num">
                                      <p:cBhvr>
                                        <p:cTn id="36" dur="300" fill="hold"/>
                                        <p:tgtEl>
                                          <p:spTgt spid="38"/>
                                        </p:tgtEl>
                                        <p:attrNameLst>
                                          <p:attrName>ppt_w</p:attrName>
                                        </p:attrNameLst>
                                      </p:cBhvr>
                                      <p:tavLst>
                                        <p:tav tm="0">
                                          <p:val>
                                            <p:fltVal val="0"/>
                                          </p:val>
                                        </p:tav>
                                        <p:tav tm="100000">
                                          <p:val>
                                            <p:strVal val="#ppt_w"/>
                                          </p:val>
                                        </p:tav>
                                      </p:tavLst>
                                    </p:anim>
                                    <p:anim calcmode="lin" valueType="num">
                                      <p:cBhvr>
                                        <p:cTn id="37" dur="300" fill="hold"/>
                                        <p:tgtEl>
                                          <p:spTgt spid="38"/>
                                        </p:tgtEl>
                                        <p:attrNameLst>
                                          <p:attrName>ppt_h</p:attrName>
                                        </p:attrNameLst>
                                      </p:cBhvr>
                                      <p:tavLst>
                                        <p:tav tm="0">
                                          <p:val>
                                            <p:fltVal val="0"/>
                                          </p:val>
                                        </p:tav>
                                        <p:tav tm="100000">
                                          <p:val>
                                            <p:strVal val="#ppt_h"/>
                                          </p:val>
                                        </p:tav>
                                      </p:tavLst>
                                    </p:anim>
                                    <p:animEffect transition="in" filter="fade">
                                      <p:cBhvr>
                                        <p:cTn id="38" dur="300"/>
                                        <p:tgtEl>
                                          <p:spTgt spid="38"/>
                                        </p:tgtEl>
                                      </p:cBhvr>
                                    </p:animEffect>
                                  </p:childTnLst>
                                </p:cTn>
                              </p:par>
                            </p:childTnLst>
                          </p:cTn>
                        </p:par>
                        <p:par>
                          <p:cTn id="39" fill="hold">
                            <p:stCondLst>
                              <p:cond delay="2000"/>
                            </p:stCondLst>
                            <p:childTnLst>
                              <p:par>
                                <p:cTn id="40" presetID="53" presetClass="entr" presetSubtype="16" fill="hold" grpId="0" nodeType="after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p:cTn id="42" dur="300" fill="hold"/>
                                        <p:tgtEl>
                                          <p:spTgt spid="39"/>
                                        </p:tgtEl>
                                        <p:attrNameLst>
                                          <p:attrName>ppt_w</p:attrName>
                                        </p:attrNameLst>
                                      </p:cBhvr>
                                      <p:tavLst>
                                        <p:tav tm="0">
                                          <p:val>
                                            <p:fltVal val="0"/>
                                          </p:val>
                                        </p:tav>
                                        <p:tav tm="100000">
                                          <p:val>
                                            <p:strVal val="#ppt_w"/>
                                          </p:val>
                                        </p:tav>
                                      </p:tavLst>
                                    </p:anim>
                                    <p:anim calcmode="lin" valueType="num">
                                      <p:cBhvr>
                                        <p:cTn id="43" dur="300" fill="hold"/>
                                        <p:tgtEl>
                                          <p:spTgt spid="39"/>
                                        </p:tgtEl>
                                        <p:attrNameLst>
                                          <p:attrName>ppt_h</p:attrName>
                                        </p:attrNameLst>
                                      </p:cBhvr>
                                      <p:tavLst>
                                        <p:tav tm="0">
                                          <p:val>
                                            <p:fltVal val="0"/>
                                          </p:val>
                                        </p:tav>
                                        <p:tav tm="100000">
                                          <p:val>
                                            <p:strVal val="#ppt_h"/>
                                          </p:val>
                                        </p:tav>
                                      </p:tavLst>
                                    </p:anim>
                                    <p:animEffect transition="in" filter="fade">
                                      <p:cBhvr>
                                        <p:cTn id="44" dur="3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3" grpId="0"/>
      <p:bldP spid="3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ço Reservado para Imagem 16" descr="Ícone de verificação">
            <a:extLst>
              <a:ext uri="{FF2B5EF4-FFF2-40B4-BE49-F238E27FC236}">
                <a16:creationId xmlns:a16="http://schemas.microsoft.com/office/drawing/2014/main" xmlns="" id="{734D5801-F270-45AD-8449-D91D70800CE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ltGray">
          <a:xfrm>
            <a:off x="6110872" y="83512"/>
            <a:ext cx="576000" cy="576001"/>
          </a:xfrm>
          <a:prstGeom prst="rect">
            <a:avLst/>
          </a:prstGeom>
        </p:spPr>
      </p:pic>
      <p:sp>
        <p:nvSpPr>
          <p:cNvPr id="14" name="Espaço Reservado para Texto 10">
            <a:extLst>
              <a:ext uri="{FF2B5EF4-FFF2-40B4-BE49-F238E27FC236}">
                <a16:creationId xmlns:a16="http://schemas.microsoft.com/office/drawing/2014/main" xmlns="" id="{5D6010F5-4346-430C-8A13-8FC137B7397E}"/>
              </a:ext>
            </a:extLst>
          </p:cNvPr>
          <p:cNvSpPr txBox="1">
            <a:spLocks/>
          </p:cNvSpPr>
          <p:nvPr/>
        </p:nvSpPr>
        <p:spPr bwMode="ltGray">
          <a:xfrm>
            <a:off x="6685345" y="138057"/>
            <a:ext cx="5506655" cy="5024327"/>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2">
                    <a:lumMod val="40000"/>
                    <a:lumOff val="6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rtl="0">
              <a:lnSpc>
                <a:spcPct val="110000"/>
              </a:lnSpc>
              <a:spcBef>
                <a:spcPts val="425"/>
              </a:spcBef>
            </a:pPr>
            <a:r>
              <a:rPr lang="pt-BR" sz="2000" b="1" i="1" dirty="0">
                <a:solidFill>
                  <a:schemeClr val="bg1"/>
                </a:solidFill>
                <a:latin typeface="+mj-lt"/>
              </a:rPr>
              <a:t>WhatsApp da Ouvidoria</a:t>
            </a:r>
            <a:endParaRPr lang="pt-BR" sz="2000" b="1" dirty="0">
              <a:solidFill>
                <a:schemeClr val="bg1"/>
              </a:solidFill>
              <a:latin typeface="+mj-lt"/>
            </a:endParaRPr>
          </a:p>
          <a:p>
            <a:pPr marR="417195" algn="just">
              <a:lnSpc>
                <a:spcPct val="107100"/>
              </a:lnSpc>
              <a:spcBef>
                <a:spcPts val="0"/>
              </a:spcBef>
              <a:spcAft>
                <a:spcPts val="1000"/>
              </a:spcAft>
            </a:pPr>
            <a:r>
              <a:rPr lang="pt-BR" sz="1400" i="1" spc="-15" dirty="0">
                <a:solidFill>
                  <a:schemeClr val="bg2">
                    <a:lumMod val="20000"/>
                    <a:lumOff val="80000"/>
                  </a:schemeClr>
                </a:solidFill>
                <a:cs typeface="Arial"/>
              </a:rPr>
              <a:t>Instituído em 08/05/2020 como  mais uma ferramenta alternativa, simples e acessível para se comunicar com o Ministério Público durante a vigência das orientações de isolamento social em decorrência da pandemia de Covid-19. </a:t>
            </a:r>
          </a:p>
          <a:p>
            <a:pPr marR="417195" algn="just">
              <a:lnSpc>
                <a:spcPct val="107100"/>
              </a:lnSpc>
              <a:spcBef>
                <a:spcPts val="0"/>
              </a:spcBef>
              <a:spcAft>
                <a:spcPts val="1000"/>
              </a:spcAft>
            </a:pPr>
            <a:r>
              <a:rPr lang="pt-BR" sz="1400" i="1" spc="-15" dirty="0">
                <a:solidFill>
                  <a:schemeClr val="bg2">
                    <a:lumMod val="20000"/>
                    <a:lumOff val="80000"/>
                  </a:schemeClr>
                </a:solidFill>
                <a:cs typeface="Arial"/>
              </a:rPr>
              <a:t>As conversas registradas pelo aplicativo resultam em orientações repassadas ou em formulários de comunicações preenchidos tanto pelos próprios comunicantes, como pelas telefonistas. Essas comunicações são distribuídas para os órgãos com atribuição para apurar os fatos.</a:t>
            </a:r>
          </a:p>
          <a:p>
            <a:pPr marR="417195" algn="just">
              <a:lnSpc>
                <a:spcPct val="107100"/>
              </a:lnSpc>
              <a:spcBef>
                <a:spcPts val="0"/>
              </a:spcBef>
              <a:spcAft>
                <a:spcPts val="1000"/>
              </a:spcAft>
            </a:pPr>
            <a:r>
              <a:rPr lang="pt-BR" sz="1400" i="1" spc="-15" dirty="0">
                <a:solidFill>
                  <a:schemeClr val="bg2">
                    <a:lumMod val="20000"/>
                    <a:lumOff val="80000"/>
                  </a:schemeClr>
                </a:solidFill>
                <a:cs typeface="Arial"/>
              </a:rPr>
              <a:t>As comunicações são recebidas por ligações de celular ou WhatsApp </a:t>
            </a:r>
            <a:r>
              <a:rPr lang="pt-BR" sz="1400" b="1" i="1" spc="-15" dirty="0">
                <a:solidFill>
                  <a:schemeClr val="bg2">
                    <a:lumMod val="20000"/>
                    <a:lumOff val="80000"/>
                  </a:schemeClr>
                </a:solidFill>
                <a:cs typeface="Arial"/>
              </a:rPr>
              <a:t>(número 21 99366-3100), </a:t>
            </a:r>
            <a:r>
              <a:rPr lang="pt-BR" sz="1400" i="1" spc="-15" dirty="0">
                <a:solidFill>
                  <a:schemeClr val="bg2">
                    <a:lumMod val="20000"/>
                    <a:lumOff val="80000"/>
                  </a:schemeClr>
                </a:solidFill>
                <a:cs typeface="Arial"/>
              </a:rPr>
              <a:t>além de mensagens de texto pelo aplicativo. </a:t>
            </a:r>
          </a:p>
          <a:p>
            <a:pPr marR="417195" algn="just">
              <a:lnSpc>
                <a:spcPct val="107100"/>
              </a:lnSpc>
              <a:spcBef>
                <a:spcPts val="0"/>
              </a:spcBef>
              <a:spcAft>
                <a:spcPts val="1000"/>
              </a:spcAft>
            </a:pPr>
            <a:r>
              <a:rPr lang="pt-BR" sz="1400" i="1" spc="-15" dirty="0">
                <a:solidFill>
                  <a:schemeClr val="bg2">
                    <a:lumMod val="20000"/>
                    <a:lumOff val="80000"/>
                  </a:schemeClr>
                </a:solidFill>
                <a:cs typeface="Arial"/>
              </a:rPr>
              <a:t>O horário de atendimento das ligações é das 10h às 16h nos dias úteis, </a:t>
            </a:r>
            <a:r>
              <a:rPr lang="pt-BR" sz="1400" b="1" i="1" spc="-15" dirty="0">
                <a:solidFill>
                  <a:schemeClr val="bg2">
                    <a:lumMod val="20000"/>
                    <a:lumOff val="80000"/>
                  </a:schemeClr>
                </a:solidFill>
                <a:cs typeface="Arial"/>
              </a:rPr>
              <a:t>mas a qualquer momento o cidadão poderá mandar sua denúncia ou reclamação por mensagem através do WhatsApp.</a:t>
            </a:r>
          </a:p>
          <a:p>
            <a:pPr marR="417195" algn="just">
              <a:lnSpc>
                <a:spcPct val="107100"/>
              </a:lnSpc>
              <a:spcBef>
                <a:spcPts val="0"/>
              </a:spcBef>
              <a:spcAft>
                <a:spcPts val="1000"/>
              </a:spcAft>
            </a:pPr>
            <a:r>
              <a:rPr lang="pt-BR" sz="1400" i="1" spc="-15" dirty="0">
                <a:solidFill>
                  <a:schemeClr val="bg2">
                    <a:lumMod val="20000"/>
                    <a:lumOff val="80000"/>
                  </a:schemeClr>
                </a:solidFill>
                <a:cs typeface="Arial"/>
              </a:rPr>
              <a:t>Em 2020 foram recebidas 5.586 mensagens através dessa plataforma, das quais 1.568 foram remetidas ao promotor natural.</a:t>
            </a:r>
          </a:p>
        </p:txBody>
      </p:sp>
      <p:sp>
        <p:nvSpPr>
          <p:cNvPr id="16" name="Título 1">
            <a:extLst>
              <a:ext uri="{FF2B5EF4-FFF2-40B4-BE49-F238E27FC236}">
                <a16:creationId xmlns:a16="http://schemas.microsoft.com/office/drawing/2014/main" xmlns="" id="{42F3EA7B-D154-4F71-9198-0583385E2918}"/>
              </a:ext>
            </a:extLst>
          </p:cNvPr>
          <p:cNvSpPr>
            <a:spLocks noGrp="1"/>
          </p:cNvSpPr>
          <p:nvPr>
            <p:ph type="title"/>
          </p:nvPr>
        </p:nvSpPr>
        <p:spPr>
          <a:xfrm>
            <a:off x="448596" y="438898"/>
            <a:ext cx="4632501" cy="1302111"/>
          </a:xfrm>
        </p:spPr>
        <p:txBody>
          <a:bodyPr rtlCol="0"/>
          <a:lstStyle/>
          <a:p>
            <a:pPr rtl="0"/>
            <a:r>
              <a:rPr lang="pt-BR" dirty="0"/>
              <a:t>FORMAS DE ACESSO</a:t>
            </a:r>
          </a:p>
        </p:txBody>
      </p:sp>
      <p:sp>
        <p:nvSpPr>
          <p:cNvPr id="17" name="objeto 13" descr="Retângulo bege">
            <a:extLst>
              <a:ext uri="{FF2B5EF4-FFF2-40B4-BE49-F238E27FC236}">
                <a16:creationId xmlns:a16="http://schemas.microsoft.com/office/drawing/2014/main" xmlns="" id="{F282C58D-5306-40B4-8756-EEACCD52765C}"/>
              </a:ext>
            </a:extLst>
          </p:cNvPr>
          <p:cNvSpPr/>
          <p:nvPr/>
        </p:nvSpPr>
        <p:spPr>
          <a:xfrm>
            <a:off x="569843" y="1721793"/>
            <a:ext cx="4267200" cy="45720"/>
          </a:xfrm>
          <a:custGeom>
            <a:avLst/>
            <a:gdLst/>
            <a:ahLst/>
            <a:cxnLst/>
            <a:rect l="l" t="t" r="r" b="b"/>
            <a:pathLst>
              <a:path w="2694304">
                <a:moveTo>
                  <a:pt x="0" y="0"/>
                </a:moveTo>
                <a:lnTo>
                  <a:pt x="2694127" y="0"/>
                </a:lnTo>
              </a:path>
            </a:pathLst>
          </a:custGeom>
          <a:ln w="54863">
            <a:solidFill>
              <a:schemeClr val="accent4"/>
            </a:solidFill>
          </a:ln>
        </p:spPr>
        <p:txBody>
          <a:bodyPr wrap="square" lIns="0" tIns="0" rIns="0" bIns="0" rtlCol="0"/>
          <a:lstStyle/>
          <a:p>
            <a:pPr rtl="0"/>
            <a:endParaRPr lang="pt-BR" dirty="0"/>
          </a:p>
        </p:txBody>
      </p:sp>
      <p:sp>
        <p:nvSpPr>
          <p:cNvPr id="18" name="objeto 3" descr="Retângulo bege">
            <a:extLst>
              <a:ext uri="{FF2B5EF4-FFF2-40B4-BE49-F238E27FC236}">
                <a16:creationId xmlns:a16="http://schemas.microsoft.com/office/drawing/2014/main" xmlns="" id="{28E2FA9D-6168-49F8-83C5-437B199C44EC}"/>
              </a:ext>
            </a:extLst>
          </p:cNvPr>
          <p:cNvSpPr/>
          <p:nvPr/>
        </p:nvSpPr>
        <p:spPr>
          <a:xfrm>
            <a:off x="3821" y="2411896"/>
            <a:ext cx="3640527" cy="3442966"/>
          </a:xfrm>
          <a:custGeom>
            <a:avLst/>
            <a:gdLst/>
            <a:ahLst/>
            <a:cxnLst/>
            <a:rect l="l" t="t" r="r" b="b"/>
            <a:pathLst>
              <a:path w="4010659" h="333375">
                <a:moveTo>
                  <a:pt x="0" y="333006"/>
                </a:moveTo>
                <a:lnTo>
                  <a:pt x="4010367" y="333006"/>
                </a:lnTo>
                <a:lnTo>
                  <a:pt x="4010367" y="0"/>
                </a:lnTo>
                <a:lnTo>
                  <a:pt x="0" y="0"/>
                </a:lnTo>
                <a:lnTo>
                  <a:pt x="0" y="333006"/>
                </a:lnTo>
                <a:close/>
              </a:path>
            </a:pathLst>
          </a:custGeom>
          <a:solidFill>
            <a:schemeClr val="accent4"/>
          </a:solidFill>
          <a:ln>
            <a:solidFill>
              <a:schemeClr val="accent4"/>
            </a:solidFill>
          </a:ln>
        </p:spPr>
        <p:txBody>
          <a:bodyPr wrap="square" lIns="0" tIns="0" rIns="0" bIns="0" rtlCol="0"/>
          <a:lstStyle/>
          <a:p>
            <a:pPr rtl="0"/>
            <a:endParaRPr lang="pt-BR" dirty="0"/>
          </a:p>
        </p:txBody>
      </p:sp>
      <p:pic>
        <p:nvPicPr>
          <p:cNvPr id="22" name="Espaço Reservado para Imagem 21" descr="Interface gráfica do usuário, Aplicativo&#10;&#10;Descrição gerada automaticamente">
            <a:extLst>
              <a:ext uri="{FF2B5EF4-FFF2-40B4-BE49-F238E27FC236}">
                <a16:creationId xmlns:a16="http://schemas.microsoft.com/office/drawing/2014/main" xmlns="" id="{993A672C-BE63-471F-9CE5-97D9D9B128A9}"/>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a:stretch>
            <a:fillRect/>
          </a:stretch>
        </p:blipFill>
        <p:spPr>
          <a:xfrm>
            <a:off x="381735" y="3142076"/>
            <a:ext cx="6040438" cy="2736850"/>
          </a:xfrm>
        </p:spPr>
      </p:pic>
      <p:pic>
        <p:nvPicPr>
          <p:cNvPr id="24" name="Imagem 23" descr="Sem Título-1.png">
            <a:hlinkClick r:id="rId5" action="ppaction://hlinksldjump"/>
            <a:extLst>
              <a:ext uri="{FF2B5EF4-FFF2-40B4-BE49-F238E27FC236}">
                <a16:creationId xmlns:a16="http://schemas.microsoft.com/office/drawing/2014/main" xmlns="" id="{8CF7D735-E0A2-422B-A03D-E7D3DBA832A4}"/>
              </a:ext>
            </a:extLst>
          </p:cNvPr>
          <p:cNvPicPr>
            <a:picLocks noChangeAspect="1"/>
          </p:cNvPicPr>
          <p:nvPr/>
        </p:nvPicPr>
        <p:blipFill>
          <a:blip r:embed="rId6"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305773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30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 fill="hold"/>
                                        <p:tgtEl>
                                          <p:spTgt spid="22"/>
                                        </p:tgtEl>
                                        <p:attrNameLst>
                                          <p:attrName>ppt_x</p:attrName>
                                        </p:attrNameLst>
                                      </p:cBhvr>
                                      <p:tavLst>
                                        <p:tav tm="0">
                                          <p:val>
                                            <p:strVal val="#ppt_x"/>
                                          </p:val>
                                        </p:tav>
                                        <p:tav tm="100000">
                                          <p:val>
                                            <p:strVal val="#ppt_x"/>
                                          </p:val>
                                        </p:tav>
                                      </p:tavLst>
                                    </p:anim>
                                    <p:anim calcmode="lin" valueType="num">
                                      <p:cBhvr additive="base">
                                        <p:cTn id="8" dur="100" fill="hold"/>
                                        <p:tgtEl>
                                          <p:spTgt spid="22"/>
                                        </p:tgtEl>
                                        <p:attrNameLst>
                                          <p:attrName>ppt_y</p:attrName>
                                        </p:attrNameLst>
                                      </p:cBhvr>
                                      <p:tavLst>
                                        <p:tav tm="0">
                                          <p:val>
                                            <p:strVal val="1+#ppt_h/2"/>
                                          </p:val>
                                        </p:tav>
                                        <p:tav tm="100000">
                                          <p:val>
                                            <p:strVal val="#ppt_y"/>
                                          </p:val>
                                        </p:tav>
                                      </p:tavLst>
                                    </p:anim>
                                  </p:childTnLst>
                                </p:cTn>
                              </p:par>
                            </p:childTnLst>
                          </p:cTn>
                        </p:par>
                        <p:par>
                          <p:cTn id="9" fill="hold">
                            <p:stCondLst>
                              <p:cond delay="400"/>
                            </p:stCondLst>
                            <p:childTnLst>
                              <p:par>
                                <p:cTn id="10" presetID="53" presetClass="entr" presetSubtype="16" fill="hold" nodeType="afterEffect">
                                  <p:stCondLst>
                                    <p:cond delay="300"/>
                                  </p:stCondLst>
                                  <p:childTnLst>
                                    <p:set>
                                      <p:cBhvr>
                                        <p:cTn id="11" dur="1" fill="hold">
                                          <p:stCondLst>
                                            <p:cond delay="0"/>
                                          </p:stCondLst>
                                        </p:cTn>
                                        <p:tgtEl>
                                          <p:spTgt spid="12"/>
                                        </p:tgtEl>
                                        <p:attrNameLst>
                                          <p:attrName>style.visibility</p:attrName>
                                        </p:attrNameLst>
                                      </p:cBhvr>
                                      <p:to>
                                        <p:strVal val="visible"/>
                                      </p:to>
                                    </p:set>
                                    <p:anim calcmode="lin" valueType="num">
                                      <p:cBhvr>
                                        <p:cTn id="12" dur="300" fill="hold"/>
                                        <p:tgtEl>
                                          <p:spTgt spid="12"/>
                                        </p:tgtEl>
                                        <p:attrNameLst>
                                          <p:attrName>ppt_w</p:attrName>
                                        </p:attrNameLst>
                                      </p:cBhvr>
                                      <p:tavLst>
                                        <p:tav tm="0">
                                          <p:val>
                                            <p:fltVal val="0"/>
                                          </p:val>
                                        </p:tav>
                                        <p:tav tm="100000">
                                          <p:val>
                                            <p:strVal val="#ppt_w"/>
                                          </p:val>
                                        </p:tav>
                                      </p:tavLst>
                                    </p:anim>
                                    <p:anim calcmode="lin" valueType="num">
                                      <p:cBhvr>
                                        <p:cTn id="13" dur="300" fill="hold"/>
                                        <p:tgtEl>
                                          <p:spTgt spid="12"/>
                                        </p:tgtEl>
                                        <p:attrNameLst>
                                          <p:attrName>ppt_h</p:attrName>
                                        </p:attrNameLst>
                                      </p:cBhvr>
                                      <p:tavLst>
                                        <p:tav tm="0">
                                          <p:val>
                                            <p:fltVal val="0"/>
                                          </p:val>
                                        </p:tav>
                                        <p:tav tm="100000">
                                          <p:val>
                                            <p:strVal val="#ppt_h"/>
                                          </p:val>
                                        </p:tav>
                                      </p:tavLst>
                                    </p:anim>
                                    <p:animEffect transition="in" filter="fade">
                                      <p:cBhvr>
                                        <p:cTn id="14" dur="300"/>
                                        <p:tgtEl>
                                          <p:spTgt spid="12"/>
                                        </p:tgtEl>
                                      </p:cBhvr>
                                    </p:animEffect>
                                  </p:childTnLst>
                                </p:cTn>
                              </p:par>
                            </p:childTnLst>
                          </p:cTn>
                        </p:par>
                        <p:par>
                          <p:cTn id="15" fill="hold">
                            <p:stCondLst>
                              <p:cond delay="1000"/>
                            </p:stCondLst>
                            <p:childTnLst>
                              <p:par>
                                <p:cTn id="16" presetID="53" presetClass="entr" presetSubtype="16" fill="hold" grpId="0" nodeType="afterEffect">
                                  <p:stCondLst>
                                    <p:cond delay="300"/>
                                  </p:stCondLst>
                                  <p:childTnLst>
                                    <p:set>
                                      <p:cBhvr>
                                        <p:cTn id="17" dur="1" fill="hold">
                                          <p:stCondLst>
                                            <p:cond delay="0"/>
                                          </p:stCondLst>
                                        </p:cTn>
                                        <p:tgtEl>
                                          <p:spTgt spid="14"/>
                                        </p:tgtEl>
                                        <p:attrNameLst>
                                          <p:attrName>style.visibility</p:attrName>
                                        </p:attrNameLst>
                                      </p:cBhvr>
                                      <p:to>
                                        <p:strVal val="visible"/>
                                      </p:to>
                                    </p:set>
                                    <p:anim calcmode="lin" valueType="num">
                                      <p:cBhvr>
                                        <p:cTn id="18" dur="300" fill="hold"/>
                                        <p:tgtEl>
                                          <p:spTgt spid="14"/>
                                        </p:tgtEl>
                                        <p:attrNameLst>
                                          <p:attrName>ppt_w</p:attrName>
                                        </p:attrNameLst>
                                      </p:cBhvr>
                                      <p:tavLst>
                                        <p:tav tm="0">
                                          <p:val>
                                            <p:fltVal val="0"/>
                                          </p:val>
                                        </p:tav>
                                        <p:tav tm="100000">
                                          <p:val>
                                            <p:strVal val="#ppt_w"/>
                                          </p:val>
                                        </p:tav>
                                      </p:tavLst>
                                    </p:anim>
                                    <p:anim calcmode="lin" valueType="num">
                                      <p:cBhvr>
                                        <p:cTn id="19" dur="300" fill="hold"/>
                                        <p:tgtEl>
                                          <p:spTgt spid="14"/>
                                        </p:tgtEl>
                                        <p:attrNameLst>
                                          <p:attrName>ppt_h</p:attrName>
                                        </p:attrNameLst>
                                      </p:cBhvr>
                                      <p:tavLst>
                                        <p:tav tm="0">
                                          <p:val>
                                            <p:fltVal val="0"/>
                                          </p:val>
                                        </p:tav>
                                        <p:tav tm="100000">
                                          <p:val>
                                            <p:strVal val="#ppt_h"/>
                                          </p:val>
                                        </p:tav>
                                      </p:tavLst>
                                    </p:anim>
                                    <p:animEffect transition="in" filter="fade">
                                      <p:cBhvr>
                                        <p:cTn id="20"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xmlns="" id="{AD39D096-C87A-4096-8E8C-6439C9C6C3A2}"/>
              </a:ext>
            </a:extLst>
          </p:cNvPr>
          <p:cNvSpPr/>
          <p:nvPr/>
        </p:nvSpPr>
        <p:spPr>
          <a:xfrm>
            <a:off x="8975725" y="4117714"/>
            <a:ext cx="2268537" cy="1255219"/>
          </a:xfrm>
          <a:prstGeom prst="rect">
            <a:avLst/>
          </a:prstGeom>
          <a:solidFill>
            <a:schemeClr val="accent4"/>
          </a:solidFill>
        </p:spPr>
        <p:txBody>
          <a:bodyPr wrap="square" rtlCol="0" anchor="ctr" anchorCtr="0">
            <a:noAutofit/>
          </a:bodyPr>
          <a:lstStyle/>
          <a:p>
            <a:pPr marL="91440" algn="just" rtl="0">
              <a:lnSpc>
                <a:spcPct val="100000"/>
              </a:lnSpc>
              <a:spcBef>
                <a:spcPts val="1055"/>
              </a:spcBef>
            </a:pPr>
            <a:r>
              <a:rPr lang="pt-BR" sz="1400" b="1" i="1" spc="-15" dirty="0">
                <a:solidFill>
                  <a:schemeClr val="bg1">
                    <a:alpha val="70000"/>
                  </a:schemeClr>
                </a:solidFill>
                <a:cs typeface="Arial"/>
              </a:rPr>
              <a:t>Os dados acima compreendem o trimestre de 01/12/2020 a 28/02/2021.</a:t>
            </a:r>
          </a:p>
        </p:txBody>
      </p:sp>
      <p:sp>
        <p:nvSpPr>
          <p:cNvPr id="3" name="Título 2">
            <a:extLst>
              <a:ext uri="{FF2B5EF4-FFF2-40B4-BE49-F238E27FC236}">
                <a16:creationId xmlns:a16="http://schemas.microsoft.com/office/drawing/2014/main" xmlns="" id="{6D5D9271-B659-4A45-8868-BAEC4EF7D1F1}"/>
              </a:ext>
            </a:extLst>
          </p:cNvPr>
          <p:cNvSpPr>
            <a:spLocks noGrp="1"/>
          </p:cNvSpPr>
          <p:nvPr>
            <p:ph type="title"/>
          </p:nvPr>
        </p:nvSpPr>
        <p:spPr>
          <a:xfrm>
            <a:off x="824752" y="365125"/>
            <a:ext cx="10515600" cy="1325563"/>
          </a:xfrm>
        </p:spPr>
        <p:txBody>
          <a:bodyPr rtlCol="0">
            <a:normAutofit/>
          </a:bodyPr>
          <a:lstStyle/>
          <a:p>
            <a:pPr rtl="0"/>
            <a:r>
              <a:rPr lang="pt-BR" dirty="0"/>
              <a:t>INFOGRÁFICO:</a:t>
            </a:r>
          </a:p>
        </p:txBody>
      </p:sp>
      <p:graphicFrame>
        <p:nvGraphicFramePr>
          <p:cNvPr id="27" name="Espaço Reservado para Conteúdo 26" descr="Gráfico">
            <a:extLst>
              <a:ext uri="{FF2B5EF4-FFF2-40B4-BE49-F238E27FC236}">
                <a16:creationId xmlns:a16="http://schemas.microsoft.com/office/drawing/2014/main" xmlns="" id="{8B7962D3-FAFD-4B86-A9C4-A868A9DF6045}"/>
              </a:ext>
            </a:extLst>
          </p:cNvPr>
          <p:cNvGraphicFramePr>
            <a:graphicFrameLocks noGrp="1"/>
          </p:cNvGraphicFramePr>
          <p:nvPr>
            <p:ph sz="half" idx="13"/>
            <p:extLst>
              <p:ext uri="{D42A27DB-BD31-4B8C-83A1-F6EECF244321}">
                <p14:modId xmlns:p14="http://schemas.microsoft.com/office/powerpoint/2010/main" val="165442731"/>
              </p:ext>
            </p:extLst>
          </p:nvPr>
        </p:nvGraphicFramePr>
        <p:xfrm>
          <a:off x="1574619" y="1724978"/>
          <a:ext cx="1971675" cy="1738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Espaço Reservado para Conteúdo 11" descr="Gráfico">
            <a:extLst>
              <a:ext uri="{FF2B5EF4-FFF2-40B4-BE49-F238E27FC236}">
                <a16:creationId xmlns:a16="http://schemas.microsoft.com/office/drawing/2014/main" xmlns="" id="{B880674A-C407-4235-A8D0-4F3C148E035B}"/>
              </a:ext>
            </a:extLst>
          </p:cNvPr>
          <p:cNvGraphicFramePr>
            <a:graphicFrameLocks/>
          </p:cNvGraphicFramePr>
          <p:nvPr>
            <p:extLst>
              <p:ext uri="{D42A27DB-BD31-4B8C-83A1-F6EECF244321}">
                <p14:modId xmlns:p14="http://schemas.microsoft.com/office/powerpoint/2010/main" val="4212960035"/>
              </p:ext>
            </p:extLst>
          </p:nvPr>
        </p:nvGraphicFramePr>
        <p:xfrm>
          <a:off x="3522930" y="1724978"/>
          <a:ext cx="2217419" cy="17383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Espaço Reservado para Conteúdo 11" descr="Gráfico">
            <a:extLst>
              <a:ext uri="{FF2B5EF4-FFF2-40B4-BE49-F238E27FC236}">
                <a16:creationId xmlns:a16="http://schemas.microsoft.com/office/drawing/2014/main" xmlns="" id="{4965B496-2DD8-4644-BD32-C792562A4A9B}"/>
              </a:ext>
            </a:extLst>
          </p:cNvPr>
          <p:cNvGraphicFramePr>
            <a:graphicFrameLocks/>
          </p:cNvGraphicFramePr>
          <p:nvPr>
            <p:extLst>
              <p:ext uri="{D42A27DB-BD31-4B8C-83A1-F6EECF244321}">
                <p14:modId xmlns:p14="http://schemas.microsoft.com/office/powerpoint/2010/main" val="4005960934"/>
              </p:ext>
            </p:extLst>
          </p:nvPr>
        </p:nvGraphicFramePr>
        <p:xfrm>
          <a:off x="5552767" y="1724978"/>
          <a:ext cx="2217419" cy="173831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Espaço Reservado para Conteúdo 11" descr="Gráfico">
            <a:extLst>
              <a:ext uri="{FF2B5EF4-FFF2-40B4-BE49-F238E27FC236}">
                <a16:creationId xmlns:a16="http://schemas.microsoft.com/office/drawing/2014/main" xmlns="" id="{929A89A4-A764-4573-A43E-D883B54D5791}"/>
              </a:ext>
            </a:extLst>
          </p:cNvPr>
          <p:cNvGraphicFramePr>
            <a:graphicFrameLocks/>
          </p:cNvGraphicFramePr>
          <p:nvPr>
            <p:extLst>
              <p:ext uri="{D42A27DB-BD31-4B8C-83A1-F6EECF244321}">
                <p14:modId xmlns:p14="http://schemas.microsoft.com/office/powerpoint/2010/main" val="2181435675"/>
              </p:ext>
            </p:extLst>
          </p:nvPr>
        </p:nvGraphicFramePr>
        <p:xfrm>
          <a:off x="7609034" y="1706873"/>
          <a:ext cx="2217419" cy="1738312"/>
        </p:xfrm>
        <a:graphic>
          <a:graphicData uri="http://schemas.openxmlformats.org/drawingml/2006/chart">
            <c:chart xmlns:c="http://schemas.openxmlformats.org/drawingml/2006/chart" xmlns:r="http://schemas.openxmlformats.org/officeDocument/2006/relationships" r:id="rId6"/>
          </a:graphicData>
        </a:graphic>
      </p:graphicFrame>
      <p:sp>
        <p:nvSpPr>
          <p:cNvPr id="16" name="objeto 21">
            <a:extLst>
              <a:ext uri="{FF2B5EF4-FFF2-40B4-BE49-F238E27FC236}">
                <a16:creationId xmlns:a16="http://schemas.microsoft.com/office/drawing/2014/main" xmlns="" id="{FDFE3336-0975-4022-813D-426DF2A2CDE3}"/>
              </a:ext>
            </a:extLst>
          </p:cNvPr>
          <p:cNvSpPr txBox="1"/>
          <p:nvPr/>
        </p:nvSpPr>
        <p:spPr bwMode="white">
          <a:xfrm>
            <a:off x="3887849" y="3450135"/>
            <a:ext cx="1508125" cy="443711"/>
          </a:xfrm>
          <a:prstGeom prst="rect">
            <a:avLst/>
          </a:prstGeom>
        </p:spPr>
        <p:txBody>
          <a:bodyPr vert="horz" wrap="square" lIns="0" tIns="12700" rIns="0" bIns="0" rtlCol="0">
            <a:spAutoFit/>
          </a:bodyPr>
          <a:lstStyle/>
          <a:p>
            <a:pPr marL="12700" algn="ctr" rtl="0">
              <a:lnSpc>
                <a:spcPct val="100000"/>
              </a:lnSpc>
              <a:spcBef>
                <a:spcPts val="100"/>
              </a:spcBef>
            </a:pPr>
            <a:r>
              <a:rPr lang="pt-BR" sz="1400" spc="-5" dirty="0">
                <a:solidFill>
                  <a:schemeClr val="bg2">
                    <a:lumMod val="20000"/>
                    <a:lumOff val="80000"/>
                  </a:schemeClr>
                </a:solidFill>
                <a:cs typeface="Arial"/>
              </a:rPr>
              <a:t>Identificação dos Comunicantes </a:t>
            </a:r>
            <a:endParaRPr lang="pt-BR" sz="1400" dirty="0">
              <a:solidFill>
                <a:schemeClr val="bg2">
                  <a:lumMod val="20000"/>
                  <a:lumOff val="80000"/>
                </a:schemeClr>
              </a:solidFill>
              <a:cs typeface="Arial"/>
            </a:endParaRPr>
          </a:p>
        </p:txBody>
      </p:sp>
      <p:sp>
        <p:nvSpPr>
          <p:cNvPr id="17" name="objeto 22">
            <a:extLst>
              <a:ext uri="{FF2B5EF4-FFF2-40B4-BE49-F238E27FC236}">
                <a16:creationId xmlns:a16="http://schemas.microsoft.com/office/drawing/2014/main" xmlns="" id="{D0254F3B-D1FC-4502-9765-D274E419877A}"/>
              </a:ext>
            </a:extLst>
          </p:cNvPr>
          <p:cNvSpPr txBox="1"/>
          <p:nvPr/>
        </p:nvSpPr>
        <p:spPr bwMode="white">
          <a:xfrm>
            <a:off x="6048658" y="3436299"/>
            <a:ext cx="1349375" cy="443711"/>
          </a:xfrm>
          <a:prstGeom prst="rect">
            <a:avLst/>
          </a:prstGeom>
        </p:spPr>
        <p:txBody>
          <a:bodyPr vert="horz" wrap="square" lIns="0" tIns="12700" rIns="0" bIns="0" rtlCol="0">
            <a:spAutoFit/>
          </a:bodyPr>
          <a:lstStyle/>
          <a:p>
            <a:pPr marL="12700" algn="ctr" rtl="0">
              <a:lnSpc>
                <a:spcPct val="100000"/>
              </a:lnSpc>
              <a:spcBef>
                <a:spcPts val="100"/>
              </a:spcBef>
            </a:pPr>
            <a:r>
              <a:rPr lang="pt-BR" sz="1400" dirty="0">
                <a:solidFill>
                  <a:schemeClr val="bg2">
                    <a:lumMod val="20000"/>
                    <a:lumOff val="80000"/>
                  </a:schemeClr>
                </a:solidFill>
                <a:cs typeface="Arial"/>
              </a:rPr>
              <a:t>Gênero dos Comunicantes</a:t>
            </a:r>
          </a:p>
        </p:txBody>
      </p:sp>
      <p:sp>
        <p:nvSpPr>
          <p:cNvPr id="18" name="objeto 23">
            <a:extLst>
              <a:ext uri="{FF2B5EF4-FFF2-40B4-BE49-F238E27FC236}">
                <a16:creationId xmlns:a16="http://schemas.microsoft.com/office/drawing/2014/main" xmlns="" id="{04B2FD88-02F5-4328-AB03-EB8EC1A481F7}"/>
              </a:ext>
            </a:extLst>
          </p:cNvPr>
          <p:cNvSpPr txBox="1"/>
          <p:nvPr/>
        </p:nvSpPr>
        <p:spPr bwMode="white">
          <a:xfrm>
            <a:off x="8050718" y="3450135"/>
            <a:ext cx="1349375" cy="228268"/>
          </a:xfrm>
          <a:prstGeom prst="rect">
            <a:avLst/>
          </a:prstGeom>
        </p:spPr>
        <p:txBody>
          <a:bodyPr vert="horz" wrap="square" lIns="0" tIns="12700" rIns="0" bIns="0" rtlCol="0">
            <a:spAutoFit/>
          </a:bodyPr>
          <a:lstStyle/>
          <a:p>
            <a:pPr marL="12700" algn="ctr" rtl="0">
              <a:lnSpc>
                <a:spcPct val="100000"/>
              </a:lnSpc>
              <a:spcBef>
                <a:spcPts val="100"/>
              </a:spcBef>
            </a:pPr>
            <a:r>
              <a:rPr lang="pt-BR" sz="1400" spc="-5" dirty="0">
                <a:solidFill>
                  <a:schemeClr val="bg2">
                    <a:lumMod val="20000"/>
                    <a:lumOff val="80000"/>
                  </a:schemeClr>
                </a:solidFill>
                <a:cs typeface="Arial"/>
              </a:rPr>
              <a:t>Local do Fato</a:t>
            </a:r>
            <a:endParaRPr lang="pt-BR" sz="1400" dirty="0">
              <a:solidFill>
                <a:schemeClr val="bg2">
                  <a:lumMod val="20000"/>
                  <a:lumOff val="80000"/>
                </a:schemeClr>
              </a:solidFill>
              <a:cs typeface="Arial"/>
            </a:endParaRPr>
          </a:p>
        </p:txBody>
      </p:sp>
      <p:sp>
        <p:nvSpPr>
          <p:cNvPr id="20" name="objeto 20">
            <a:extLst>
              <a:ext uri="{FF2B5EF4-FFF2-40B4-BE49-F238E27FC236}">
                <a16:creationId xmlns:a16="http://schemas.microsoft.com/office/drawing/2014/main" xmlns="" id="{2306528A-EF2E-492E-846A-8645AF605E9C}"/>
              </a:ext>
            </a:extLst>
          </p:cNvPr>
          <p:cNvSpPr txBox="1"/>
          <p:nvPr/>
        </p:nvSpPr>
        <p:spPr bwMode="white">
          <a:xfrm>
            <a:off x="1917944" y="2360515"/>
            <a:ext cx="1359535" cy="474489"/>
          </a:xfrm>
          <a:prstGeom prst="rect">
            <a:avLst/>
          </a:prstGeom>
        </p:spPr>
        <p:txBody>
          <a:bodyPr vert="horz" wrap="square" lIns="0" tIns="12700" rIns="0" bIns="0" rtlCol="0">
            <a:spAutoFit/>
          </a:bodyPr>
          <a:lstStyle/>
          <a:p>
            <a:pPr marL="12700" algn="ctr" rtl="0">
              <a:lnSpc>
                <a:spcPct val="100000"/>
              </a:lnSpc>
              <a:spcBef>
                <a:spcPts val="100"/>
              </a:spcBef>
            </a:pPr>
            <a:r>
              <a:rPr lang="pt-BR" sz="3000" dirty="0">
                <a:solidFill>
                  <a:schemeClr val="bg1"/>
                </a:solidFill>
                <a:latin typeface="+mj-lt"/>
                <a:cs typeface="Arial"/>
              </a:rPr>
              <a:t>91%</a:t>
            </a:r>
          </a:p>
        </p:txBody>
      </p:sp>
      <p:sp>
        <p:nvSpPr>
          <p:cNvPr id="21" name="objeto 21">
            <a:extLst>
              <a:ext uri="{FF2B5EF4-FFF2-40B4-BE49-F238E27FC236}">
                <a16:creationId xmlns:a16="http://schemas.microsoft.com/office/drawing/2014/main" xmlns="" id="{2E9BBF33-FFEE-40F5-A249-CEA0DCAE3BE2}"/>
              </a:ext>
            </a:extLst>
          </p:cNvPr>
          <p:cNvSpPr txBox="1"/>
          <p:nvPr/>
        </p:nvSpPr>
        <p:spPr bwMode="white">
          <a:xfrm>
            <a:off x="3880100" y="2361419"/>
            <a:ext cx="1508125" cy="474489"/>
          </a:xfrm>
          <a:prstGeom prst="rect">
            <a:avLst/>
          </a:prstGeom>
        </p:spPr>
        <p:txBody>
          <a:bodyPr vert="horz" wrap="square" lIns="0" tIns="12700" rIns="0" bIns="0" rtlCol="0">
            <a:spAutoFit/>
          </a:bodyPr>
          <a:lstStyle/>
          <a:p>
            <a:pPr marL="12700" algn="ctr" rtl="0">
              <a:lnSpc>
                <a:spcPct val="100000"/>
              </a:lnSpc>
              <a:spcBef>
                <a:spcPts val="100"/>
              </a:spcBef>
            </a:pPr>
            <a:r>
              <a:rPr lang="pt-BR" sz="3000" spc="-5" dirty="0">
                <a:solidFill>
                  <a:schemeClr val="bg1"/>
                </a:solidFill>
                <a:latin typeface="+mj-lt"/>
                <a:cs typeface="Arial"/>
              </a:rPr>
              <a:t>65%</a:t>
            </a:r>
            <a:endParaRPr lang="pt-BR" sz="3000" dirty="0">
              <a:solidFill>
                <a:schemeClr val="bg1"/>
              </a:solidFill>
              <a:latin typeface="+mj-lt"/>
              <a:cs typeface="Arial"/>
            </a:endParaRPr>
          </a:p>
        </p:txBody>
      </p:sp>
      <p:sp>
        <p:nvSpPr>
          <p:cNvPr id="22" name="objeto 22">
            <a:extLst>
              <a:ext uri="{FF2B5EF4-FFF2-40B4-BE49-F238E27FC236}">
                <a16:creationId xmlns:a16="http://schemas.microsoft.com/office/drawing/2014/main" xmlns="" id="{891776FB-6173-49D8-9F32-944FBC4EABB1}"/>
              </a:ext>
            </a:extLst>
          </p:cNvPr>
          <p:cNvSpPr txBox="1"/>
          <p:nvPr/>
        </p:nvSpPr>
        <p:spPr bwMode="white">
          <a:xfrm>
            <a:off x="6153259" y="2361419"/>
            <a:ext cx="1053465" cy="474489"/>
          </a:xfrm>
          <a:prstGeom prst="rect">
            <a:avLst/>
          </a:prstGeom>
        </p:spPr>
        <p:txBody>
          <a:bodyPr vert="horz" wrap="square" lIns="0" tIns="12700" rIns="0" bIns="0" rtlCol="0">
            <a:spAutoFit/>
          </a:bodyPr>
          <a:lstStyle/>
          <a:p>
            <a:pPr marL="12700" algn="ctr" rtl="0">
              <a:lnSpc>
                <a:spcPct val="100000"/>
              </a:lnSpc>
              <a:spcBef>
                <a:spcPts val="100"/>
              </a:spcBef>
            </a:pPr>
            <a:r>
              <a:rPr lang="pt-BR" sz="3000" dirty="0">
                <a:solidFill>
                  <a:schemeClr val="bg1"/>
                </a:solidFill>
                <a:latin typeface="+mj-lt"/>
                <a:cs typeface="Arial"/>
              </a:rPr>
              <a:t>66%</a:t>
            </a:r>
          </a:p>
        </p:txBody>
      </p:sp>
      <p:sp>
        <p:nvSpPr>
          <p:cNvPr id="23" name="objeto 23">
            <a:extLst>
              <a:ext uri="{FF2B5EF4-FFF2-40B4-BE49-F238E27FC236}">
                <a16:creationId xmlns:a16="http://schemas.microsoft.com/office/drawing/2014/main" xmlns="" id="{3689D36F-0E74-439C-8BF7-BE388B2B4545}"/>
              </a:ext>
            </a:extLst>
          </p:cNvPr>
          <p:cNvSpPr txBox="1"/>
          <p:nvPr/>
        </p:nvSpPr>
        <p:spPr bwMode="white">
          <a:xfrm>
            <a:off x="8050718" y="2361419"/>
            <a:ext cx="1349375" cy="474489"/>
          </a:xfrm>
          <a:prstGeom prst="rect">
            <a:avLst/>
          </a:prstGeom>
        </p:spPr>
        <p:txBody>
          <a:bodyPr vert="horz" wrap="square" lIns="0" tIns="12700" rIns="0" bIns="0" rtlCol="0">
            <a:spAutoFit/>
          </a:bodyPr>
          <a:lstStyle/>
          <a:p>
            <a:pPr marL="12700" algn="ctr" rtl="0">
              <a:lnSpc>
                <a:spcPct val="100000"/>
              </a:lnSpc>
              <a:spcBef>
                <a:spcPts val="100"/>
              </a:spcBef>
            </a:pPr>
            <a:r>
              <a:rPr lang="pt-BR" sz="3000" spc="-5" dirty="0">
                <a:solidFill>
                  <a:schemeClr val="bg1"/>
                </a:solidFill>
                <a:latin typeface="+mj-lt"/>
                <a:cs typeface="Arial"/>
              </a:rPr>
              <a:t>57%</a:t>
            </a:r>
            <a:endParaRPr lang="pt-BR" sz="3000" dirty="0">
              <a:solidFill>
                <a:schemeClr val="bg1"/>
              </a:solidFill>
              <a:latin typeface="+mj-lt"/>
              <a:cs typeface="Arial"/>
            </a:endParaRPr>
          </a:p>
        </p:txBody>
      </p:sp>
      <p:sp>
        <p:nvSpPr>
          <p:cNvPr id="28" name="objeto 20">
            <a:extLst>
              <a:ext uri="{FF2B5EF4-FFF2-40B4-BE49-F238E27FC236}">
                <a16:creationId xmlns:a16="http://schemas.microsoft.com/office/drawing/2014/main" xmlns="" id="{B36D2764-7743-4684-BE95-4AE88B7DB06A}"/>
              </a:ext>
            </a:extLst>
          </p:cNvPr>
          <p:cNvSpPr txBox="1"/>
          <p:nvPr/>
        </p:nvSpPr>
        <p:spPr bwMode="white">
          <a:xfrm>
            <a:off x="1871450" y="3449231"/>
            <a:ext cx="1359535" cy="443711"/>
          </a:xfrm>
          <a:prstGeom prst="rect">
            <a:avLst/>
          </a:prstGeom>
        </p:spPr>
        <p:txBody>
          <a:bodyPr vert="horz" wrap="square" lIns="0" tIns="12700" rIns="0" bIns="0" rtlCol="0">
            <a:spAutoFit/>
          </a:bodyPr>
          <a:lstStyle/>
          <a:p>
            <a:pPr marL="12700" algn="ctr" rtl="0">
              <a:lnSpc>
                <a:spcPct val="100000"/>
              </a:lnSpc>
              <a:spcBef>
                <a:spcPts val="100"/>
              </a:spcBef>
            </a:pPr>
            <a:r>
              <a:rPr lang="pt-BR" sz="1400" dirty="0">
                <a:solidFill>
                  <a:schemeClr val="bg2">
                    <a:lumMod val="20000"/>
                    <a:lumOff val="80000"/>
                  </a:schemeClr>
                </a:solidFill>
                <a:cs typeface="Arial"/>
              </a:rPr>
              <a:t>Aproveitamento da Demandas</a:t>
            </a:r>
          </a:p>
        </p:txBody>
      </p:sp>
      <p:sp>
        <p:nvSpPr>
          <p:cNvPr id="29" name="objeto 27" descr="Retângulo bege">
            <a:extLst>
              <a:ext uri="{FF2B5EF4-FFF2-40B4-BE49-F238E27FC236}">
                <a16:creationId xmlns:a16="http://schemas.microsoft.com/office/drawing/2014/main" xmlns="" id="{CE178D24-EC15-4677-8CE4-B6FAE887C7CE}"/>
              </a:ext>
            </a:extLst>
          </p:cNvPr>
          <p:cNvSpPr/>
          <p:nvPr/>
        </p:nvSpPr>
        <p:spPr>
          <a:xfrm>
            <a:off x="947014" y="1341197"/>
            <a:ext cx="8533869" cy="86816"/>
          </a:xfrm>
          <a:custGeom>
            <a:avLst/>
            <a:gdLst/>
            <a:ahLst/>
            <a:cxnLst/>
            <a:rect l="l" t="t" r="r" b="b"/>
            <a:pathLst>
              <a:path w="2501265">
                <a:moveTo>
                  <a:pt x="0" y="0"/>
                </a:moveTo>
                <a:lnTo>
                  <a:pt x="2500883" y="0"/>
                </a:lnTo>
              </a:path>
            </a:pathLst>
          </a:custGeom>
          <a:ln w="54863">
            <a:solidFill>
              <a:schemeClr val="accent4"/>
            </a:solidFill>
          </a:ln>
        </p:spPr>
        <p:txBody>
          <a:bodyPr wrap="square" lIns="0" tIns="0" rIns="0" bIns="0" rtlCol="0"/>
          <a:lstStyle/>
          <a:p>
            <a:pPr rtl="0"/>
            <a:endParaRPr lang="pt-BR" dirty="0"/>
          </a:p>
        </p:txBody>
      </p:sp>
      <p:sp>
        <p:nvSpPr>
          <p:cNvPr id="25" name="Retângulo 24">
            <a:extLst>
              <a:ext uri="{FF2B5EF4-FFF2-40B4-BE49-F238E27FC236}">
                <a16:creationId xmlns:a16="http://schemas.microsoft.com/office/drawing/2014/main" xmlns="" id="{63B82A35-4350-476B-8C5A-D6A684747697}"/>
              </a:ext>
            </a:extLst>
          </p:cNvPr>
          <p:cNvSpPr/>
          <p:nvPr/>
        </p:nvSpPr>
        <p:spPr>
          <a:xfrm>
            <a:off x="8975724" y="6122074"/>
            <a:ext cx="2493120" cy="370800"/>
          </a:xfrm>
          <a:prstGeom prst="rect">
            <a:avLst/>
          </a:prstGeom>
          <a:noFill/>
        </p:spPr>
        <p:txBody>
          <a:bodyPr wrap="square" rtlCol="0" anchor="ctr" anchorCtr="0">
            <a:noAutofit/>
          </a:bodyPr>
          <a:lstStyle/>
          <a:p>
            <a:pPr marL="139700" marR="301625" indent="-127635" rtl="0">
              <a:lnSpc>
                <a:spcPct val="100000"/>
              </a:lnSpc>
              <a:spcBef>
                <a:spcPts val="490"/>
              </a:spcBef>
            </a:pPr>
            <a:r>
              <a:rPr lang="pt-BR" sz="1200" i="1" spc="-5" dirty="0">
                <a:solidFill>
                  <a:schemeClr val="tx2">
                    <a:alpha val="70000"/>
                  </a:schemeClr>
                </a:solidFill>
                <a:cs typeface="Arial"/>
              </a:rPr>
              <a:t>Fonte: SGO</a:t>
            </a:r>
            <a:endParaRPr lang="pt-BR" sz="1200" dirty="0">
              <a:solidFill>
                <a:schemeClr val="tx2">
                  <a:alpha val="70000"/>
                </a:schemeClr>
              </a:solidFill>
              <a:cs typeface="Arial"/>
            </a:endParaRPr>
          </a:p>
        </p:txBody>
      </p:sp>
      <p:sp>
        <p:nvSpPr>
          <p:cNvPr id="26" name="Retângulo 25">
            <a:extLst>
              <a:ext uri="{FF2B5EF4-FFF2-40B4-BE49-F238E27FC236}">
                <a16:creationId xmlns:a16="http://schemas.microsoft.com/office/drawing/2014/main" xmlns="" id="{447A1645-EFC8-4537-A5ED-3F261355CC99}"/>
              </a:ext>
            </a:extLst>
          </p:cNvPr>
          <p:cNvSpPr/>
          <p:nvPr/>
        </p:nvSpPr>
        <p:spPr>
          <a:xfrm>
            <a:off x="8975723" y="5769216"/>
            <a:ext cx="2268537" cy="370800"/>
          </a:xfrm>
          <a:prstGeom prst="rect">
            <a:avLst/>
          </a:prstGeom>
          <a:noFill/>
        </p:spPr>
        <p:txBody>
          <a:bodyPr wrap="square" rtlCol="0" anchor="ctr" anchorCtr="0">
            <a:noAutofit/>
          </a:bodyPr>
          <a:lstStyle/>
          <a:p>
            <a:pPr marL="12700" rtl="0">
              <a:lnSpc>
                <a:spcPct val="100000"/>
              </a:lnSpc>
              <a:spcBef>
                <a:spcPts val="509"/>
              </a:spcBef>
            </a:pPr>
            <a:r>
              <a:rPr lang="pt-BR" sz="1200" i="1" spc="-5" dirty="0">
                <a:solidFill>
                  <a:schemeClr val="tx2">
                    <a:alpha val="70000"/>
                  </a:schemeClr>
                </a:solidFill>
                <a:cs typeface="Arial"/>
              </a:rPr>
              <a:t>Fonte: Site MPRJ</a:t>
            </a:r>
            <a:endParaRPr lang="pt-BR" sz="1200" dirty="0">
              <a:solidFill>
                <a:schemeClr val="tx2">
                  <a:alpha val="70000"/>
                </a:schemeClr>
              </a:solidFill>
              <a:cs typeface="Arial"/>
            </a:endParaRPr>
          </a:p>
        </p:txBody>
      </p:sp>
      <p:sp>
        <p:nvSpPr>
          <p:cNvPr id="31" name="objeto 6" descr="Retângulo azul">
            <a:extLst>
              <a:ext uri="{FF2B5EF4-FFF2-40B4-BE49-F238E27FC236}">
                <a16:creationId xmlns:a16="http://schemas.microsoft.com/office/drawing/2014/main" xmlns="" id="{DF9C7C6B-5FAE-4DE7-819B-86129A9AC955}"/>
              </a:ext>
            </a:extLst>
          </p:cNvPr>
          <p:cNvSpPr/>
          <p:nvPr/>
        </p:nvSpPr>
        <p:spPr>
          <a:xfrm>
            <a:off x="0" y="4105445"/>
            <a:ext cx="8882330" cy="2565685"/>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chemeClr val="accent2"/>
          </a:solidFill>
        </p:spPr>
        <p:txBody>
          <a:bodyPr wrap="square" lIns="0" tIns="0" rIns="0" bIns="0" rtlCol="0"/>
          <a:lstStyle/>
          <a:p>
            <a:pPr rtl="0"/>
            <a:endParaRPr lang="pt-BR" dirty="0"/>
          </a:p>
        </p:txBody>
      </p:sp>
      <p:sp>
        <p:nvSpPr>
          <p:cNvPr id="32" name="Espaço Reservado para Conteúdo 3">
            <a:extLst>
              <a:ext uri="{FF2B5EF4-FFF2-40B4-BE49-F238E27FC236}">
                <a16:creationId xmlns:a16="http://schemas.microsoft.com/office/drawing/2014/main" xmlns="" id="{99F7C36D-DB31-4274-8AA8-91B0997007F6}"/>
              </a:ext>
            </a:extLst>
          </p:cNvPr>
          <p:cNvSpPr txBox="1">
            <a:spLocks/>
          </p:cNvSpPr>
          <p:nvPr/>
        </p:nvSpPr>
        <p:spPr bwMode="white">
          <a:xfrm>
            <a:off x="145774" y="4117714"/>
            <a:ext cx="8571969" cy="2574634"/>
          </a:xfrm>
          <a:prstGeom prst="rect">
            <a:avLst/>
          </a:prstGeom>
        </p:spPr>
        <p:txBody>
          <a:bodyPr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t-BR" dirty="0">
                <a:solidFill>
                  <a:schemeClr val="bg1"/>
                </a:solidFill>
              </a:rPr>
              <a:t>	</a:t>
            </a:r>
            <a:r>
              <a:rPr lang="pt-BR" i="1" dirty="0">
                <a:solidFill>
                  <a:schemeClr val="bg1"/>
                </a:solidFill>
              </a:rPr>
              <a:t>O infográfico acima demonstra o grau de aproveitamento das comunicações e outras informações relevantes da Ouvidoria de forma  resumida. Compreende o trimestre de dezembro de 2020 até fevereiro de 2021:</a:t>
            </a:r>
          </a:p>
          <a:p>
            <a:pPr algn="just"/>
            <a:r>
              <a:rPr lang="pt-BR" i="1" dirty="0">
                <a:solidFill>
                  <a:schemeClr val="bg1"/>
                </a:solidFill>
              </a:rPr>
              <a:t>Foram registradas </a:t>
            </a:r>
            <a:r>
              <a:rPr lang="pt-BR" b="1" i="1" dirty="0">
                <a:solidFill>
                  <a:schemeClr val="bg1"/>
                </a:solidFill>
              </a:rPr>
              <a:t>13.916</a:t>
            </a:r>
            <a:r>
              <a:rPr lang="pt-BR" i="1" dirty="0">
                <a:solidFill>
                  <a:schemeClr val="bg1"/>
                </a:solidFill>
              </a:rPr>
              <a:t> comunicações na Ouvidoria, </a:t>
            </a:r>
            <a:r>
              <a:rPr lang="pt-BR" b="1" i="1" dirty="0">
                <a:solidFill>
                  <a:schemeClr val="bg1"/>
                </a:solidFill>
              </a:rPr>
              <a:t>91%</a:t>
            </a:r>
            <a:r>
              <a:rPr lang="pt-BR" i="1" dirty="0">
                <a:solidFill>
                  <a:schemeClr val="bg1"/>
                </a:solidFill>
              </a:rPr>
              <a:t> delas foram remetidas ao promotor com aproveitamento e somente </a:t>
            </a:r>
            <a:r>
              <a:rPr lang="pt-BR" b="1" i="1" dirty="0">
                <a:solidFill>
                  <a:schemeClr val="bg1"/>
                </a:solidFill>
              </a:rPr>
              <a:t>9% </a:t>
            </a:r>
            <a:r>
              <a:rPr lang="pt-BR" i="1" dirty="0">
                <a:solidFill>
                  <a:schemeClr val="bg1"/>
                </a:solidFill>
              </a:rPr>
              <a:t>foram arquivadas por motivos diversos.</a:t>
            </a:r>
          </a:p>
          <a:p>
            <a:pPr algn="just"/>
            <a:r>
              <a:rPr lang="pt-BR" i="1" dirty="0">
                <a:solidFill>
                  <a:schemeClr val="bg1"/>
                </a:solidFill>
              </a:rPr>
              <a:t>Dessas demandas</a:t>
            </a:r>
            <a:r>
              <a:rPr lang="pt-BR" b="1" i="1" dirty="0">
                <a:solidFill>
                  <a:schemeClr val="bg1"/>
                </a:solidFill>
              </a:rPr>
              <a:t>, 65% </a:t>
            </a:r>
            <a:r>
              <a:rPr lang="pt-BR" i="1" dirty="0">
                <a:solidFill>
                  <a:schemeClr val="bg1"/>
                </a:solidFill>
              </a:rPr>
              <a:t>foram registradas de forma anônima e </a:t>
            </a:r>
            <a:r>
              <a:rPr lang="pt-BR" b="1" i="1" dirty="0">
                <a:solidFill>
                  <a:schemeClr val="bg1"/>
                </a:solidFill>
              </a:rPr>
              <a:t>35% </a:t>
            </a:r>
            <a:r>
              <a:rPr lang="pt-BR" i="1" dirty="0">
                <a:solidFill>
                  <a:schemeClr val="bg1"/>
                </a:solidFill>
              </a:rPr>
              <a:t>foram identificadas;</a:t>
            </a:r>
          </a:p>
          <a:p>
            <a:pPr algn="just"/>
            <a:r>
              <a:rPr lang="pt-BR" b="1" i="1" dirty="0">
                <a:solidFill>
                  <a:schemeClr val="bg1"/>
                </a:solidFill>
              </a:rPr>
              <a:t>66% </a:t>
            </a:r>
            <a:r>
              <a:rPr lang="pt-BR" i="1" dirty="0">
                <a:solidFill>
                  <a:schemeClr val="bg1"/>
                </a:solidFill>
              </a:rPr>
              <a:t>das comunicações não tiveram o gênero do autor revelado, sendo os </a:t>
            </a:r>
            <a:r>
              <a:rPr lang="pt-BR" b="1" i="1" dirty="0">
                <a:solidFill>
                  <a:schemeClr val="bg1"/>
                </a:solidFill>
              </a:rPr>
              <a:t>19% </a:t>
            </a:r>
            <a:r>
              <a:rPr lang="pt-BR" i="1" dirty="0">
                <a:solidFill>
                  <a:schemeClr val="bg1"/>
                </a:solidFill>
              </a:rPr>
              <a:t>restantes registrados por mulheres e </a:t>
            </a:r>
            <a:r>
              <a:rPr lang="pt-BR" b="1" i="1" dirty="0">
                <a:solidFill>
                  <a:schemeClr val="bg1"/>
                </a:solidFill>
              </a:rPr>
              <a:t>15% </a:t>
            </a:r>
            <a:r>
              <a:rPr lang="pt-BR" i="1" dirty="0">
                <a:solidFill>
                  <a:schemeClr val="bg1"/>
                </a:solidFill>
              </a:rPr>
              <a:t>por homens;</a:t>
            </a:r>
          </a:p>
          <a:p>
            <a:pPr algn="just"/>
            <a:r>
              <a:rPr lang="pt-BR" b="1" i="1" spc="-25" dirty="0">
                <a:solidFill>
                  <a:schemeClr val="bg1"/>
                </a:solidFill>
                <a:cs typeface="Arial"/>
              </a:rPr>
              <a:t>57% </a:t>
            </a:r>
            <a:r>
              <a:rPr lang="pt-BR" i="1" spc="-25" dirty="0">
                <a:solidFill>
                  <a:schemeClr val="bg1"/>
                </a:solidFill>
                <a:cs typeface="Arial"/>
              </a:rPr>
              <a:t>dos fatos narrados ocorreram no município do Rio De Janeiro, sendo os </a:t>
            </a:r>
            <a:r>
              <a:rPr lang="pt-BR" b="1" i="1" spc="-25" dirty="0">
                <a:solidFill>
                  <a:schemeClr val="bg1"/>
                </a:solidFill>
                <a:cs typeface="Arial"/>
              </a:rPr>
              <a:t>43% </a:t>
            </a:r>
            <a:r>
              <a:rPr lang="pt-BR" i="1" spc="-25" dirty="0">
                <a:solidFill>
                  <a:schemeClr val="bg1"/>
                </a:solidFill>
                <a:cs typeface="Arial"/>
              </a:rPr>
              <a:t>restantes nos outros 91 municípios do estado.</a:t>
            </a:r>
          </a:p>
        </p:txBody>
      </p:sp>
      <p:pic>
        <p:nvPicPr>
          <p:cNvPr id="33" name="Imagem 32" descr="Sem Título-1.png">
            <a:hlinkClick r:id="rId7" action="ppaction://hlinksldjump"/>
            <a:extLst>
              <a:ext uri="{FF2B5EF4-FFF2-40B4-BE49-F238E27FC236}">
                <a16:creationId xmlns:a16="http://schemas.microsoft.com/office/drawing/2014/main" xmlns="" id="{2E492147-B616-4242-9E2C-0F82280DD1E1}"/>
              </a:ext>
            </a:extLst>
          </p:cNvPr>
          <p:cNvPicPr>
            <a:picLocks noChangeAspect="1"/>
          </p:cNvPicPr>
          <p:nvPr/>
        </p:nvPicPr>
        <p:blipFill>
          <a:blip r:embed="rId8" cstate="print"/>
          <a:stretch>
            <a:fillRect/>
          </a:stretch>
        </p:blipFill>
        <p:spPr>
          <a:xfrm>
            <a:off x="11450519" y="6088799"/>
            <a:ext cx="476672" cy="476672"/>
          </a:xfrm>
          <a:prstGeom prst="rect">
            <a:avLst/>
          </a:prstGeom>
        </p:spPr>
      </p:pic>
    </p:spTree>
    <p:extLst>
      <p:ext uri="{BB962C8B-B14F-4D97-AF65-F5344CB8AC3E}">
        <p14:creationId xmlns:p14="http://schemas.microsoft.com/office/powerpoint/2010/main" val="2212090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heel(1)">
                                      <p:cBhvr>
                                        <p:cTn id="7" dur="300"/>
                                        <p:tgtEl>
                                          <p:spTgt spid="27"/>
                                        </p:tgtEl>
                                      </p:cBhvr>
                                    </p:animEffect>
                                  </p:childTnLst>
                                </p:cTn>
                              </p:par>
                            </p:childTnLst>
                          </p:cTn>
                        </p:par>
                        <p:par>
                          <p:cTn id="8" fill="hold">
                            <p:stCondLst>
                              <p:cond delay="300"/>
                            </p:stCondLst>
                            <p:childTnLst>
                              <p:par>
                                <p:cTn id="9" presetID="53" presetClass="entr" presetSubtype="16"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200" fill="hold"/>
                                        <p:tgtEl>
                                          <p:spTgt spid="20"/>
                                        </p:tgtEl>
                                        <p:attrNameLst>
                                          <p:attrName>ppt_w</p:attrName>
                                        </p:attrNameLst>
                                      </p:cBhvr>
                                      <p:tavLst>
                                        <p:tav tm="0">
                                          <p:val>
                                            <p:fltVal val="0"/>
                                          </p:val>
                                        </p:tav>
                                        <p:tav tm="100000">
                                          <p:val>
                                            <p:strVal val="#ppt_w"/>
                                          </p:val>
                                        </p:tav>
                                      </p:tavLst>
                                    </p:anim>
                                    <p:anim calcmode="lin" valueType="num">
                                      <p:cBhvr>
                                        <p:cTn id="12" dur="200" fill="hold"/>
                                        <p:tgtEl>
                                          <p:spTgt spid="20"/>
                                        </p:tgtEl>
                                        <p:attrNameLst>
                                          <p:attrName>ppt_h</p:attrName>
                                        </p:attrNameLst>
                                      </p:cBhvr>
                                      <p:tavLst>
                                        <p:tav tm="0">
                                          <p:val>
                                            <p:fltVal val="0"/>
                                          </p:val>
                                        </p:tav>
                                        <p:tav tm="100000">
                                          <p:val>
                                            <p:strVal val="#ppt_h"/>
                                          </p:val>
                                        </p:tav>
                                      </p:tavLst>
                                    </p:anim>
                                    <p:animEffect transition="in" filter="fade">
                                      <p:cBhvr>
                                        <p:cTn id="13" dur="200"/>
                                        <p:tgtEl>
                                          <p:spTgt spid="20"/>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p:cTn id="17" dur="200" fill="hold"/>
                                        <p:tgtEl>
                                          <p:spTgt spid="28"/>
                                        </p:tgtEl>
                                        <p:attrNameLst>
                                          <p:attrName>ppt_w</p:attrName>
                                        </p:attrNameLst>
                                      </p:cBhvr>
                                      <p:tavLst>
                                        <p:tav tm="0">
                                          <p:val>
                                            <p:fltVal val="0"/>
                                          </p:val>
                                        </p:tav>
                                        <p:tav tm="100000">
                                          <p:val>
                                            <p:strVal val="#ppt_w"/>
                                          </p:val>
                                        </p:tav>
                                      </p:tavLst>
                                    </p:anim>
                                    <p:anim calcmode="lin" valueType="num">
                                      <p:cBhvr>
                                        <p:cTn id="18" dur="200" fill="hold"/>
                                        <p:tgtEl>
                                          <p:spTgt spid="28"/>
                                        </p:tgtEl>
                                        <p:attrNameLst>
                                          <p:attrName>ppt_h</p:attrName>
                                        </p:attrNameLst>
                                      </p:cBhvr>
                                      <p:tavLst>
                                        <p:tav tm="0">
                                          <p:val>
                                            <p:fltVal val="0"/>
                                          </p:val>
                                        </p:tav>
                                        <p:tav tm="100000">
                                          <p:val>
                                            <p:strVal val="#ppt_h"/>
                                          </p:val>
                                        </p:tav>
                                      </p:tavLst>
                                    </p:anim>
                                    <p:animEffect transition="in" filter="fade">
                                      <p:cBhvr>
                                        <p:cTn id="19" dur="200"/>
                                        <p:tgtEl>
                                          <p:spTgt spid="28"/>
                                        </p:tgtEl>
                                      </p:cBhvr>
                                    </p:animEffect>
                                  </p:childTnLst>
                                </p:cTn>
                              </p:par>
                            </p:childTnLst>
                          </p:cTn>
                        </p:par>
                        <p:par>
                          <p:cTn id="20" fill="hold">
                            <p:stCondLst>
                              <p:cond delay="700"/>
                            </p:stCondLst>
                            <p:childTnLst>
                              <p:par>
                                <p:cTn id="21" presetID="21" presetClass="entr" presetSubtype="1"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1)">
                                      <p:cBhvr>
                                        <p:cTn id="23" dur="300"/>
                                        <p:tgtEl>
                                          <p:spTgt spid="12"/>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200" fill="hold"/>
                                        <p:tgtEl>
                                          <p:spTgt spid="21"/>
                                        </p:tgtEl>
                                        <p:attrNameLst>
                                          <p:attrName>ppt_w</p:attrName>
                                        </p:attrNameLst>
                                      </p:cBhvr>
                                      <p:tavLst>
                                        <p:tav tm="0">
                                          <p:val>
                                            <p:fltVal val="0"/>
                                          </p:val>
                                        </p:tav>
                                        <p:tav tm="100000">
                                          <p:val>
                                            <p:strVal val="#ppt_w"/>
                                          </p:val>
                                        </p:tav>
                                      </p:tavLst>
                                    </p:anim>
                                    <p:anim calcmode="lin" valueType="num">
                                      <p:cBhvr>
                                        <p:cTn id="28" dur="200" fill="hold"/>
                                        <p:tgtEl>
                                          <p:spTgt spid="21"/>
                                        </p:tgtEl>
                                        <p:attrNameLst>
                                          <p:attrName>ppt_h</p:attrName>
                                        </p:attrNameLst>
                                      </p:cBhvr>
                                      <p:tavLst>
                                        <p:tav tm="0">
                                          <p:val>
                                            <p:fltVal val="0"/>
                                          </p:val>
                                        </p:tav>
                                        <p:tav tm="100000">
                                          <p:val>
                                            <p:strVal val="#ppt_h"/>
                                          </p:val>
                                        </p:tav>
                                      </p:tavLst>
                                    </p:anim>
                                    <p:animEffect transition="in" filter="fade">
                                      <p:cBhvr>
                                        <p:cTn id="29" dur="200"/>
                                        <p:tgtEl>
                                          <p:spTgt spid="21"/>
                                        </p:tgtEl>
                                      </p:cBhvr>
                                    </p:animEffect>
                                  </p:childTnLst>
                                </p:cTn>
                              </p:par>
                            </p:childTnLst>
                          </p:cTn>
                        </p:par>
                        <p:par>
                          <p:cTn id="30" fill="hold">
                            <p:stCondLst>
                              <p:cond delay="1200"/>
                            </p:stCondLst>
                            <p:childTnLst>
                              <p:par>
                                <p:cTn id="31" presetID="53" presetClass="entr" presetSubtype="16"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00" fill="hold"/>
                                        <p:tgtEl>
                                          <p:spTgt spid="16"/>
                                        </p:tgtEl>
                                        <p:attrNameLst>
                                          <p:attrName>ppt_w</p:attrName>
                                        </p:attrNameLst>
                                      </p:cBhvr>
                                      <p:tavLst>
                                        <p:tav tm="0">
                                          <p:val>
                                            <p:fltVal val="0"/>
                                          </p:val>
                                        </p:tav>
                                        <p:tav tm="100000">
                                          <p:val>
                                            <p:strVal val="#ppt_w"/>
                                          </p:val>
                                        </p:tav>
                                      </p:tavLst>
                                    </p:anim>
                                    <p:anim calcmode="lin" valueType="num">
                                      <p:cBhvr>
                                        <p:cTn id="34" dur="200" fill="hold"/>
                                        <p:tgtEl>
                                          <p:spTgt spid="16"/>
                                        </p:tgtEl>
                                        <p:attrNameLst>
                                          <p:attrName>ppt_h</p:attrName>
                                        </p:attrNameLst>
                                      </p:cBhvr>
                                      <p:tavLst>
                                        <p:tav tm="0">
                                          <p:val>
                                            <p:fltVal val="0"/>
                                          </p:val>
                                        </p:tav>
                                        <p:tav tm="100000">
                                          <p:val>
                                            <p:strVal val="#ppt_h"/>
                                          </p:val>
                                        </p:tav>
                                      </p:tavLst>
                                    </p:anim>
                                    <p:animEffect transition="in" filter="fade">
                                      <p:cBhvr>
                                        <p:cTn id="35" dur="200"/>
                                        <p:tgtEl>
                                          <p:spTgt spid="16"/>
                                        </p:tgtEl>
                                      </p:cBhvr>
                                    </p:animEffect>
                                  </p:childTnLst>
                                </p:cTn>
                              </p:par>
                            </p:childTnLst>
                          </p:cTn>
                        </p:par>
                        <p:par>
                          <p:cTn id="36" fill="hold">
                            <p:stCondLst>
                              <p:cond delay="1400"/>
                            </p:stCondLst>
                            <p:childTnLst>
                              <p:par>
                                <p:cTn id="37" presetID="21" presetClass="entr" presetSubtype="1"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heel(1)">
                                      <p:cBhvr>
                                        <p:cTn id="39" dur="300"/>
                                        <p:tgtEl>
                                          <p:spTgt spid="13"/>
                                        </p:tgtEl>
                                      </p:cBhvr>
                                    </p:animEffect>
                                  </p:childTnLst>
                                </p:cTn>
                              </p:par>
                            </p:childTnLst>
                          </p:cTn>
                        </p:par>
                        <p:par>
                          <p:cTn id="40" fill="hold">
                            <p:stCondLst>
                              <p:cond delay="1700"/>
                            </p:stCondLst>
                            <p:childTnLst>
                              <p:par>
                                <p:cTn id="41" presetID="53" presetClass="entr" presetSubtype="16" fill="hold" grpId="0"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200" fill="hold"/>
                                        <p:tgtEl>
                                          <p:spTgt spid="22"/>
                                        </p:tgtEl>
                                        <p:attrNameLst>
                                          <p:attrName>ppt_w</p:attrName>
                                        </p:attrNameLst>
                                      </p:cBhvr>
                                      <p:tavLst>
                                        <p:tav tm="0">
                                          <p:val>
                                            <p:fltVal val="0"/>
                                          </p:val>
                                        </p:tav>
                                        <p:tav tm="100000">
                                          <p:val>
                                            <p:strVal val="#ppt_w"/>
                                          </p:val>
                                        </p:tav>
                                      </p:tavLst>
                                    </p:anim>
                                    <p:anim calcmode="lin" valueType="num">
                                      <p:cBhvr>
                                        <p:cTn id="44" dur="200" fill="hold"/>
                                        <p:tgtEl>
                                          <p:spTgt spid="22"/>
                                        </p:tgtEl>
                                        <p:attrNameLst>
                                          <p:attrName>ppt_h</p:attrName>
                                        </p:attrNameLst>
                                      </p:cBhvr>
                                      <p:tavLst>
                                        <p:tav tm="0">
                                          <p:val>
                                            <p:fltVal val="0"/>
                                          </p:val>
                                        </p:tav>
                                        <p:tav tm="100000">
                                          <p:val>
                                            <p:strVal val="#ppt_h"/>
                                          </p:val>
                                        </p:tav>
                                      </p:tavLst>
                                    </p:anim>
                                    <p:animEffect transition="in" filter="fade">
                                      <p:cBhvr>
                                        <p:cTn id="45" dur="200"/>
                                        <p:tgtEl>
                                          <p:spTgt spid="22"/>
                                        </p:tgtEl>
                                      </p:cBhvr>
                                    </p:animEffect>
                                  </p:childTnLst>
                                </p:cTn>
                              </p:par>
                            </p:childTnLst>
                          </p:cTn>
                        </p:par>
                        <p:par>
                          <p:cTn id="46" fill="hold">
                            <p:stCondLst>
                              <p:cond delay="1900"/>
                            </p:stCondLst>
                            <p:childTnLst>
                              <p:par>
                                <p:cTn id="47" presetID="53" presetClass="entr" presetSubtype="16"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200" fill="hold"/>
                                        <p:tgtEl>
                                          <p:spTgt spid="17"/>
                                        </p:tgtEl>
                                        <p:attrNameLst>
                                          <p:attrName>ppt_w</p:attrName>
                                        </p:attrNameLst>
                                      </p:cBhvr>
                                      <p:tavLst>
                                        <p:tav tm="0">
                                          <p:val>
                                            <p:fltVal val="0"/>
                                          </p:val>
                                        </p:tav>
                                        <p:tav tm="100000">
                                          <p:val>
                                            <p:strVal val="#ppt_w"/>
                                          </p:val>
                                        </p:tav>
                                      </p:tavLst>
                                    </p:anim>
                                    <p:anim calcmode="lin" valueType="num">
                                      <p:cBhvr>
                                        <p:cTn id="50" dur="200" fill="hold"/>
                                        <p:tgtEl>
                                          <p:spTgt spid="17"/>
                                        </p:tgtEl>
                                        <p:attrNameLst>
                                          <p:attrName>ppt_h</p:attrName>
                                        </p:attrNameLst>
                                      </p:cBhvr>
                                      <p:tavLst>
                                        <p:tav tm="0">
                                          <p:val>
                                            <p:fltVal val="0"/>
                                          </p:val>
                                        </p:tav>
                                        <p:tav tm="100000">
                                          <p:val>
                                            <p:strVal val="#ppt_h"/>
                                          </p:val>
                                        </p:tav>
                                      </p:tavLst>
                                    </p:anim>
                                    <p:animEffect transition="in" filter="fade">
                                      <p:cBhvr>
                                        <p:cTn id="51" dur="200"/>
                                        <p:tgtEl>
                                          <p:spTgt spid="17"/>
                                        </p:tgtEl>
                                      </p:cBhvr>
                                    </p:animEffect>
                                  </p:childTnLst>
                                </p:cTn>
                              </p:par>
                            </p:childTnLst>
                          </p:cTn>
                        </p:par>
                        <p:par>
                          <p:cTn id="52" fill="hold">
                            <p:stCondLst>
                              <p:cond delay="2100"/>
                            </p:stCondLst>
                            <p:childTnLst>
                              <p:par>
                                <p:cTn id="53" presetID="21" presetClass="entr" presetSubtype="1"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heel(1)">
                                      <p:cBhvr>
                                        <p:cTn id="55" dur="300"/>
                                        <p:tgtEl>
                                          <p:spTgt spid="14"/>
                                        </p:tgtEl>
                                      </p:cBhvr>
                                    </p:animEffect>
                                  </p:childTnLst>
                                </p:cTn>
                              </p:par>
                            </p:childTnLst>
                          </p:cTn>
                        </p:par>
                        <p:par>
                          <p:cTn id="56" fill="hold">
                            <p:stCondLst>
                              <p:cond delay="2400"/>
                            </p:stCondLst>
                            <p:childTnLst>
                              <p:par>
                                <p:cTn id="57" presetID="53" presetClass="entr" presetSubtype="16" fill="hold" grpId="0" nodeType="after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p:cTn id="59" dur="200" fill="hold"/>
                                        <p:tgtEl>
                                          <p:spTgt spid="23"/>
                                        </p:tgtEl>
                                        <p:attrNameLst>
                                          <p:attrName>ppt_w</p:attrName>
                                        </p:attrNameLst>
                                      </p:cBhvr>
                                      <p:tavLst>
                                        <p:tav tm="0">
                                          <p:val>
                                            <p:fltVal val="0"/>
                                          </p:val>
                                        </p:tav>
                                        <p:tav tm="100000">
                                          <p:val>
                                            <p:strVal val="#ppt_w"/>
                                          </p:val>
                                        </p:tav>
                                      </p:tavLst>
                                    </p:anim>
                                    <p:anim calcmode="lin" valueType="num">
                                      <p:cBhvr>
                                        <p:cTn id="60" dur="200" fill="hold"/>
                                        <p:tgtEl>
                                          <p:spTgt spid="23"/>
                                        </p:tgtEl>
                                        <p:attrNameLst>
                                          <p:attrName>ppt_h</p:attrName>
                                        </p:attrNameLst>
                                      </p:cBhvr>
                                      <p:tavLst>
                                        <p:tav tm="0">
                                          <p:val>
                                            <p:fltVal val="0"/>
                                          </p:val>
                                        </p:tav>
                                        <p:tav tm="100000">
                                          <p:val>
                                            <p:strVal val="#ppt_h"/>
                                          </p:val>
                                        </p:tav>
                                      </p:tavLst>
                                    </p:anim>
                                    <p:animEffect transition="in" filter="fade">
                                      <p:cBhvr>
                                        <p:cTn id="61" dur="200"/>
                                        <p:tgtEl>
                                          <p:spTgt spid="23"/>
                                        </p:tgtEl>
                                      </p:cBhvr>
                                    </p:animEffect>
                                  </p:childTnLst>
                                </p:cTn>
                              </p:par>
                            </p:childTnLst>
                          </p:cTn>
                        </p:par>
                        <p:par>
                          <p:cTn id="62" fill="hold">
                            <p:stCondLst>
                              <p:cond delay="2600"/>
                            </p:stCondLst>
                            <p:childTnLst>
                              <p:par>
                                <p:cTn id="63" presetID="53" presetClass="entr" presetSubtype="16"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 calcmode="lin" valueType="num">
                                      <p:cBhvr>
                                        <p:cTn id="65" dur="200" fill="hold"/>
                                        <p:tgtEl>
                                          <p:spTgt spid="18"/>
                                        </p:tgtEl>
                                        <p:attrNameLst>
                                          <p:attrName>ppt_w</p:attrName>
                                        </p:attrNameLst>
                                      </p:cBhvr>
                                      <p:tavLst>
                                        <p:tav tm="0">
                                          <p:val>
                                            <p:fltVal val="0"/>
                                          </p:val>
                                        </p:tav>
                                        <p:tav tm="100000">
                                          <p:val>
                                            <p:strVal val="#ppt_w"/>
                                          </p:val>
                                        </p:tav>
                                      </p:tavLst>
                                    </p:anim>
                                    <p:anim calcmode="lin" valueType="num">
                                      <p:cBhvr>
                                        <p:cTn id="66" dur="200" fill="hold"/>
                                        <p:tgtEl>
                                          <p:spTgt spid="18"/>
                                        </p:tgtEl>
                                        <p:attrNameLst>
                                          <p:attrName>ppt_h</p:attrName>
                                        </p:attrNameLst>
                                      </p:cBhvr>
                                      <p:tavLst>
                                        <p:tav tm="0">
                                          <p:val>
                                            <p:fltVal val="0"/>
                                          </p:val>
                                        </p:tav>
                                        <p:tav tm="100000">
                                          <p:val>
                                            <p:strVal val="#ppt_h"/>
                                          </p:val>
                                        </p:tav>
                                      </p:tavLst>
                                    </p:anim>
                                    <p:animEffect transition="in" filter="fade">
                                      <p:cBhvr>
                                        <p:cTn id="67" dur="200"/>
                                        <p:tgtEl>
                                          <p:spTgt spid="18"/>
                                        </p:tgtEl>
                                      </p:cBhvr>
                                    </p:animEffect>
                                  </p:childTnLst>
                                </p:cTn>
                              </p:par>
                            </p:childTnLst>
                          </p:cTn>
                        </p:par>
                        <p:par>
                          <p:cTn id="68" fill="hold">
                            <p:stCondLst>
                              <p:cond delay="2800"/>
                            </p:stCondLst>
                            <p:childTnLst>
                              <p:par>
                                <p:cTn id="69" presetID="53" presetClass="entr" presetSubtype="16" fill="hold" grpId="0" nodeType="afterEffect">
                                  <p:stCondLst>
                                    <p:cond delay="0"/>
                                  </p:stCondLst>
                                  <p:childTnLst>
                                    <p:set>
                                      <p:cBhvr>
                                        <p:cTn id="70" dur="1" fill="hold">
                                          <p:stCondLst>
                                            <p:cond delay="0"/>
                                          </p:stCondLst>
                                        </p:cTn>
                                        <p:tgtEl>
                                          <p:spTgt spid="32"/>
                                        </p:tgtEl>
                                        <p:attrNameLst>
                                          <p:attrName>style.visibility</p:attrName>
                                        </p:attrNameLst>
                                      </p:cBhvr>
                                      <p:to>
                                        <p:strVal val="visible"/>
                                      </p:to>
                                    </p:set>
                                    <p:anim calcmode="lin" valueType="num">
                                      <p:cBhvr>
                                        <p:cTn id="71" dur="200" fill="hold"/>
                                        <p:tgtEl>
                                          <p:spTgt spid="32"/>
                                        </p:tgtEl>
                                        <p:attrNameLst>
                                          <p:attrName>ppt_w</p:attrName>
                                        </p:attrNameLst>
                                      </p:cBhvr>
                                      <p:tavLst>
                                        <p:tav tm="0">
                                          <p:val>
                                            <p:fltVal val="0"/>
                                          </p:val>
                                        </p:tav>
                                        <p:tav tm="100000">
                                          <p:val>
                                            <p:strVal val="#ppt_w"/>
                                          </p:val>
                                        </p:tav>
                                      </p:tavLst>
                                    </p:anim>
                                    <p:anim calcmode="lin" valueType="num">
                                      <p:cBhvr>
                                        <p:cTn id="72" dur="200" fill="hold"/>
                                        <p:tgtEl>
                                          <p:spTgt spid="32"/>
                                        </p:tgtEl>
                                        <p:attrNameLst>
                                          <p:attrName>ppt_h</p:attrName>
                                        </p:attrNameLst>
                                      </p:cBhvr>
                                      <p:tavLst>
                                        <p:tav tm="0">
                                          <p:val>
                                            <p:fltVal val="0"/>
                                          </p:val>
                                        </p:tav>
                                        <p:tav tm="100000">
                                          <p:val>
                                            <p:strVal val="#ppt_h"/>
                                          </p:val>
                                        </p:tav>
                                      </p:tavLst>
                                    </p:anim>
                                    <p:animEffect transition="in" filter="fade">
                                      <p:cBhvr>
                                        <p:cTn id="73" dur="200"/>
                                        <p:tgtEl>
                                          <p:spTgt spid="32"/>
                                        </p:tgtEl>
                                      </p:cBhvr>
                                    </p:animEffect>
                                  </p:childTnLst>
                                </p:cTn>
                              </p:par>
                            </p:childTnLst>
                          </p:cTn>
                        </p:par>
                        <p:par>
                          <p:cTn id="74" fill="hold">
                            <p:stCondLst>
                              <p:cond delay="3000"/>
                            </p:stCondLst>
                            <p:childTnLst>
                              <p:par>
                                <p:cTn id="75" presetID="53" presetClass="entr" presetSubtype="16" fill="hold" grpId="0" nodeType="afterEffect">
                                  <p:stCondLst>
                                    <p:cond delay="0"/>
                                  </p:stCondLst>
                                  <p:childTnLst>
                                    <p:set>
                                      <p:cBhvr>
                                        <p:cTn id="76" dur="1" fill="hold">
                                          <p:stCondLst>
                                            <p:cond delay="0"/>
                                          </p:stCondLst>
                                        </p:cTn>
                                        <p:tgtEl>
                                          <p:spTgt spid="4"/>
                                        </p:tgtEl>
                                        <p:attrNameLst>
                                          <p:attrName>style.visibility</p:attrName>
                                        </p:attrNameLst>
                                      </p:cBhvr>
                                      <p:to>
                                        <p:strVal val="visible"/>
                                      </p:to>
                                    </p:set>
                                    <p:anim calcmode="lin" valueType="num">
                                      <p:cBhvr>
                                        <p:cTn id="77" dur="200" fill="hold"/>
                                        <p:tgtEl>
                                          <p:spTgt spid="4"/>
                                        </p:tgtEl>
                                        <p:attrNameLst>
                                          <p:attrName>ppt_w</p:attrName>
                                        </p:attrNameLst>
                                      </p:cBhvr>
                                      <p:tavLst>
                                        <p:tav tm="0">
                                          <p:val>
                                            <p:fltVal val="0"/>
                                          </p:val>
                                        </p:tav>
                                        <p:tav tm="100000">
                                          <p:val>
                                            <p:strVal val="#ppt_w"/>
                                          </p:val>
                                        </p:tav>
                                      </p:tavLst>
                                    </p:anim>
                                    <p:anim calcmode="lin" valueType="num">
                                      <p:cBhvr>
                                        <p:cTn id="78" dur="200" fill="hold"/>
                                        <p:tgtEl>
                                          <p:spTgt spid="4"/>
                                        </p:tgtEl>
                                        <p:attrNameLst>
                                          <p:attrName>ppt_h</p:attrName>
                                        </p:attrNameLst>
                                      </p:cBhvr>
                                      <p:tavLst>
                                        <p:tav tm="0">
                                          <p:val>
                                            <p:fltVal val="0"/>
                                          </p:val>
                                        </p:tav>
                                        <p:tav tm="100000">
                                          <p:val>
                                            <p:strVal val="#ppt_h"/>
                                          </p:val>
                                        </p:tav>
                                      </p:tavLst>
                                    </p:anim>
                                    <p:animEffect transition="in" filter="fade">
                                      <p:cBhvr>
                                        <p:cTn id="79" dur="200"/>
                                        <p:tgtEl>
                                          <p:spTgt spid="4"/>
                                        </p:tgtEl>
                                      </p:cBhvr>
                                    </p:animEffect>
                                  </p:childTnLst>
                                </p:cTn>
                              </p:par>
                            </p:childTnLst>
                          </p:cTn>
                        </p:par>
                        <p:par>
                          <p:cTn id="80" fill="hold">
                            <p:stCondLst>
                              <p:cond delay="3200"/>
                            </p:stCondLst>
                            <p:childTnLst>
                              <p:par>
                                <p:cTn id="81" presetID="53" presetClass="entr" presetSubtype="16" fill="hold" grpId="0" nodeType="afterEffect">
                                  <p:stCondLst>
                                    <p:cond delay="0"/>
                                  </p:stCondLst>
                                  <p:childTnLst>
                                    <p:set>
                                      <p:cBhvr>
                                        <p:cTn id="82" dur="1" fill="hold">
                                          <p:stCondLst>
                                            <p:cond delay="0"/>
                                          </p:stCondLst>
                                        </p:cTn>
                                        <p:tgtEl>
                                          <p:spTgt spid="26"/>
                                        </p:tgtEl>
                                        <p:attrNameLst>
                                          <p:attrName>style.visibility</p:attrName>
                                        </p:attrNameLst>
                                      </p:cBhvr>
                                      <p:to>
                                        <p:strVal val="visible"/>
                                      </p:to>
                                    </p:set>
                                    <p:anim calcmode="lin" valueType="num">
                                      <p:cBhvr>
                                        <p:cTn id="83" dur="200" fill="hold"/>
                                        <p:tgtEl>
                                          <p:spTgt spid="26"/>
                                        </p:tgtEl>
                                        <p:attrNameLst>
                                          <p:attrName>ppt_w</p:attrName>
                                        </p:attrNameLst>
                                      </p:cBhvr>
                                      <p:tavLst>
                                        <p:tav tm="0">
                                          <p:val>
                                            <p:fltVal val="0"/>
                                          </p:val>
                                        </p:tav>
                                        <p:tav tm="100000">
                                          <p:val>
                                            <p:strVal val="#ppt_w"/>
                                          </p:val>
                                        </p:tav>
                                      </p:tavLst>
                                    </p:anim>
                                    <p:anim calcmode="lin" valueType="num">
                                      <p:cBhvr>
                                        <p:cTn id="84" dur="200" fill="hold"/>
                                        <p:tgtEl>
                                          <p:spTgt spid="26"/>
                                        </p:tgtEl>
                                        <p:attrNameLst>
                                          <p:attrName>ppt_h</p:attrName>
                                        </p:attrNameLst>
                                      </p:cBhvr>
                                      <p:tavLst>
                                        <p:tav tm="0">
                                          <p:val>
                                            <p:fltVal val="0"/>
                                          </p:val>
                                        </p:tav>
                                        <p:tav tm="100000">
                                          <p:val>
                                            <p:strVal val="#ppt_h"/>
                                          </p:val>
                                        </p:tav>
                                      </p:tavLst>
                                    </p:anim>
                                    <p:animEffect transition="in" filter="fade">
                                      <p:cBhvr>
                                        <p:cTn id="85" dur="200"/>
                                        <p:tgtEl>
                                          <p:spTgt spid="26"/>
                                        </p:tgtEl>
                                      </p:cBhvr>
                                    </p:animEffect>
                                  </p:childTnLst>
                                </p:cTn>
                              </p:par>
                            </p:childTnLst>
                          </p:cTn>
                        </p:par>
                        <p:par>
                          <p:cTn id="86" fill="hold">
                            <p:stCondLst>
                              <p:cond delay="3400"/>
                            </p:stCondLst>
                            <p:childTnLst>
                              <p:par>
                                <p:cTn id="87" presetID="53" presetClass="entr" presetSubtype="16" fill="hold" grpId="0" nodeType="after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p:cTn id="89" dur="200" fill="hold"/>
                                        <p:tgtEl>
                                          <p:spTgt spid="25"/>
                                        </p:tgtEl>
                                        <p:attrNameLst>
                                          <p:attrName>ppt_w</p:attrName>
                                        </p:attrNameLst>
                                      </p:cBhvr>
                                      <p:tavLst>
                                        <p:tav tm="0">
                                          <p:val>
                                            <p:fltVal val="0"/>
                                          </p:val>
                                        </p:tav>
                                        <p:tav tm="100000">
                                          <p:val>
                                            <p:strVal val="#ppt_w"/>
                                          </p:val>
                                        </p:tav>
                                      </p:tavLst>
                                    </p:anim>
                                    <p:anim calcmode="lin" valueType="num">
                                      <p:cBhvr>
                                        <p:cTn id="90" dur="200" fill="hold"/>
                                        <p:tgtEl>
                                          <p:spTgt spid="25"/>
                                        </p:tgtEl>
                                        <p:attrNameLst>
                                          <p:attrName>ppt_h</p:attrName>
                                        </p:attrNameLst>
                                      </p:cBhvr>
                                      <p:tavLst>
                                        <p:tav tm="0">
                                          <p:val>
                                            <p:fltVal val="0"/>
                                          </p:val>
                                        </p:tav>
                                        <p:tav tm="100000">
                                          <p:val>
                                            <p:strVal val="#ppt_h"/>
                                          </p:val>
                                        </p:tav>
                                      </p:tavLst>
                                    </p:anim>
                                    <p:animEffect transition="in" filter="fade">
                                      <p:cBhvr>
                                        <p:cTn id="91" dur="2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27" grpId="0">
        <p:bldAsOne/>
      </p:bldGraphic>
      <p:bldGraphic spid="12" grpId="0">
        <p:bldAsOne/>
      </p:bldGraphic>
      <p:bldGraphic spid="13" grpId="0">
        <p:bldAsOne/>
      </p:bldGraphic>
      <p:bldGraphic spid="14" grpId="0">
        <p:bldAsOne/>
      </p:bldGraphic>
      <p:bldP spid="16" grpId="0"/>
      <p:bldP spid="17" grpId="0"/>
      <p:bldP spid="18" grpId="0"/>
      <p:bldP spid="20" grpId="0"/>
      <p:bldP spid="21" grpId="0"/>
      <p:bldP spid="22" grpId="0"/>
      <p:bldP spid="23" grpId="0"/>
      <p:bldP spid="28" grpId="0"/>
      <p:bldP spid="25" grpId="0"/>
      <p:bldP spid="26" grpId="0"/>
      <p:bldP spid="32" grpId="0"/>
    </p:bldLst>
  </p:timing>
</p:sld>
</file>

<file path=ppt/theme/theme1.xml><?xml version="1.0" encoding="utf-8"?>
<a:theme xmlns:a="http://schemas.openxmlformats.org/drawingml/2006/main" name="Tema do Office">
  <a:themeElements>
    <a:clrScheme name="Custom 30">
      <a:dk1>
        <a:sysClr val="windowText" lastClr="000000"/>
      </a:dk1>
      <a:lt1>
        <a:sysClr val="window" lastClr="FFFFFF"/>
      </a:lt1>
      <a:dk2>
        <a:srgbClr val="00292E"/>
      </a:dk2>
      <a:lt2>
        <a:srgbClr val="64B2C1"/>
      </a:lt2>
      <a:accent1>
        <a:srgbClr val="F0CDA1"/>
      </a:accent1>
      <a:accent2>
        <a:srgbClr val="107082"/>
      </a:accent2>
      <a:accent3>
        <a:srgbClr val="054854"/>
      </a:accent3>
      <a:accent4>
        <a:srgbClr val="00AEEF"/>
      </a:accent4>
      <a:accent5>
        <a:srgbClr val="F99927"/>
      </a:accent5>
      <a:accent6>
        <a:srgbClr val="EC7216"/>
      </a:accent6>
      <a:hlink>
        <a:srgbClr val="000000"/>
      </a:hlink>
      <a:folHlink>
        <a:srgbClr val="000000"/>
      </a:folHlink>
    </a:clrScheme>
    <a:fontScheme name="Custom 25">
      <a:majorFont>
        <a:latin typeface="Gill Sans MT"/>
        <a:ea typeface=""/>
        <a:cs typeface=""/>
      </a:majorFont>
      <a:minorFont>
        <a:latin typeface="Arial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_34307498_TF23188392.potx" id="{F43E48E8-3178-4A73-92D2-8A44575E9477}" vid="{ED9F4325-229D-4C1B-8828-374716A5FAE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1946EF-A3EA-4ECB-8D9A-56C36FFF4075}">
  <ds:schemaRefs>
    <ds:schemaRef ds:uri="http://purl.org/dc/dcmitype/"/>
    <ds:schemaRef ds:uri="http://schemas.microsoft.com/office/2006/documentManagement/types"/>
    <ds:schemaRef ds:uri="16c05727-aa75-4e4a-9b5f-8a80a1165891"/>
    <ds:schemaRef ds:uri="http://schemas.microsoft.com/office/infopath/2007/PartnerControls"/>
    <ds:schemaRef ds:uri="http://purl.org/dc/terms/"/>
    <ds:schemaRef ds:uri="http://www.w3.org/XML/1998/namespace"/>
    <ds:schemaRef ds:uri="http://purl.org/dc/elements/1.1/"/>
    <ds:schemaRef ds:uri="http://schemas.openxmlformats.org/package/2006/metadata/core-properties"/>
    <ds:schemaRef ds:uri="71af3243-3dd4-4a8d-8c0d-dd76da1f02a5"/>
    <ds:schemaRef ds:uri="http://schemas.microsoft.com/office/2006/metadata/properties"/>
  </ds:schemaRefs>
</ds:datastoreItem>
</file>

<file path=customXml/itemProps2.xml><?xml version="1.0" encoding="utf-8"?>
<ds:datastoreItem xmlns:ds="http://schemas.openxmlformats.org/officeDocument/2006/customXml" ds:itemID="{FFDD087A-3273-4D74-8700-4C8E2BE507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2DAF9E5-DED4-4A50-A81B-4CC218A03F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Apresentação de serviços profissionais</Template>
  <TotalTime>520</TotalTime>
  <Words>938</Words>
  <Application>Microsoft Office PowerPoint</Application>
  <PresentationFormat>Personalizar</PresentationFormat>
  <Paragraphs>107</Paragraphs>
  <Slides>13</Slides>
  <Notes>13</Notes>
  <HiddenSlides>0</HiddenSlides>
  <MMClips>0</MMClips>
  <ScaleCrop>false</ScaleCrop>
  <HeadingPairs>
    <vt:vector size="4" baseType="variant">
      <vt:variant>
        <vt:lpstr>Tema</vt:lpstr>
      </vt:variant>
      <vt:variant>
        <vt:i4>1</vt:i4>
      </vt:variant>
      <vt:variant>
        <vt:lpstr>Títulos de slides</vt:lpstr>
      </vt:variant>
      <vt:variant>
        <vt:i4>13</vt:i4>
      </vt:variant>
    </vt:vector>
  </HeadingPairs>
  <TitlesOfParts>
    <vt:vector size="14" baseType="lpstr">
      <vt:lpstr>Tema do Office</vt:lpstr>
      <vt:lpstr>Apresentação do PowerPoint</vt:lpstr>
      <vt:lpstr>A OUVIDORIA</vt:lpstr>
      <vt:lpstr>A OUVIDORIA</vt:lpstr>
      <vt:lpstr>A COORDENAÇÃO</vt:lpstr>
      <vt:lpstr>MOMENTOS IMPORTANTES DA OUVIDORIA</vt:lpstr>
      <vt:lpstr>FORMAS DE ACESSO</vt:lpstr>
      <vt:lpstr>FORMAS DE ACESSO</vt:lpstr>
      <vt:lpstr>FORMAS DE ACESSO</vt:lpstr>
      <vt:lpstr>INFOGRÁFICO:</vt:lpstr>
      <vt:lpstr>DEMANDAS RECEBIDAS NA OUVIDORIA EM 2020</vt:lpstr>
      <vt:lpstr>LEI DE ACESSO À INFORMAÇÃO</vt:lpstr>
      <vt:lpstr>REQUERIMENTOS BASEADOS NA LAI</vt:lpstr>
      <vt:lpstr>OBRIGADO!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SERVIÇOS GERAIS APRESENTAÇÃO</dc:title>
  <dc:creator>Fernando Lazzarini Da Veiga Silveira</dc:creator>
  <cp:lastModifiedBy>cge</cp:lastModifiedBy>
  <cp:revision>62</cp:revision>
  <cp:lastPrinted>2021-03-10T21:51:41Z</cp:lastPrinted>
  <dcterms:created xsi:type="dcterms:W3CDTF">2021-03-08T20:20:44Z</dcterms:created>
  <dcterms:modified xsi:type="dcterms:W3CDTF">2021-03-18T19:18:26Z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